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7"/>
  </p:notesMasterIdLst>
  <p:sldIdLst>
    <p:sldId id="256" r:id="rId5"/>
    <p:sldId id="257" r:id="rId6"/>
    <p:sldId id="259" r:id="rId7"/>
    <p:sldId id="283" r:id="rId8"/>
    <p:sldId id="282" r:id="rId9"/>
    <p:sldId id="295" r:id="rId10"/>
    <p:sldId id="260" r:id="rId11"/>
    <p:sldId id="284" r:id="rId12"/>
    <p:sldId id="298" r:id="rId13"/>
    <p:sldId id="300" r:id="rId14"/>
    <p:sldId id="301" r:id="rId15"/>
    <p:sldId id="268" r:id="rId16"/>
  </p:sldIdLst>
  <p:sldSz cx="18288000" cy="10287000"/>
  <p:notesSz cx="18288000" cy="10287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56" userDrawn="1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4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FA65E1-4F4B-47C7-AFD6-843FBFB75F69}" v="11" dt="2023-10-03T11:01:53.91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57"/>
    <p:restoredTop sz="96730" autoAdjust="0"/>
  </p:normalViewPr>
  <p:slideViewPr>
    <p:cSldViewPr>
      <p:cViewPr varScale="1">
        <p:scale>
          <a:sx n="74" d="100"/>
          <a:sy n="74" d="100"/>
        </p:scale>
        <p:origin x="348" y="84"/>
      </p:cViewPr>
      <p:guideLst>
        <p:guide orient="horz" pos="2856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tuntas@bk-con.eu" userId="S::urn:spo:guest#altuntas@bk-con.eu::" providerId="AD" clId="Web-{B7E5861D-555C-4621-FEA9-1830AC02AB21}"/>
    <pc:docChg chg="addSld delSld modSld sldOrd">
      <pc:chgData name="altuntas@bk-con.eu" userId="S::urn:spo:guest#altuntas@bk-con.eu::" providerId="AD" clId="Web-{B7E5861D-555C-4621-FEA9-1830AC02AB21}" dt="2023-07-11T13:21:51.461" v="981" actId="20577"/>
      <pc:docMkLst>
        <pc:docMk/>
      </pc:docMkLst>
      <pc:sldChg chg="modSp">
        <pc:chgData name="altuntas@bk-con.eu" userId="S::urn:spo:guest#altuntas@bk-con.eu::" providerId="AD" clId="Web-{B7E5861D-555C-4621-FEA9-1830AC02AB21}" dt="2023-07-11T13:21:51.461" v="981" actId="20577"/>
        <pc:sldMkLst>
          <pc:docMk/>
          <pc:sldMk cId="0" sldId="259"/>
        </pc:sldMkLst>
        <pc:spChg chg="mod">
          <ac:chgData name="altuntas@bk-con.eu" userId="S::urn:spo:guest#altuntas@bk-con.eu::" providerId="AD" clId="Web-{B7E5861D-555C-4621-FEA9-1830AC02AB21}" dt="2023-07-11T13:21:51.461" v="981" actId="20577"/>
          <ac:spMkLst>
            <pc:docMk/>
            <pc:sldMk cId="0" sldId="259"/>
            <ac:spMk id="11" creationId="{00000000-0000-0000-0000-000000000000}"/>
          </ac:spMkLst>
        </pc:spChg>
      </pc:sldChg>
      <pc:sldChg chg="addSp delSp modSp">
        <pc:chgData name="altuntas@bk-con.eu" userId="S::urn:spo:guest#altuntas@bk-con.eu::" providerId="AD" clId="Web-{B7E5861D-555C-4621-FEA9-1830AC02AB21}" dt="2023-07-11T12:29:11.466" v="105"/>
        <pc:sldMkLst>
          <pc:docMk/>
          <pc:sldMk cId="0" sldId="261"/>
        </pc:sldMkLst>
        <pc:spChg chg="mod">
          <ac:chgData name="altuntas@bk-con.eu" userId="S::urn:spo:guest#altuntas@bk-con.eu::" providerId="AD" clId="Web-{B7E5861D-555C-4621-FEA9-1830AC02AB21}" dt="2023-07-11T12:29:11.466" v="105"/>
          <ac:spMkLst>
            <pc:docMk/>
            <pc:sldMk cId="0" sldId="261"/>
            <ac:spMk id="3" creationId="{00000000-0000-0000-0000-000000000000}"/>
          </ac:spMkLst>
        </pc:spChg>
        <pc:spChg chg="add del">
          <ac:chgData name="altuntas@bk-con.eu" userId="S::urn:spo:guest#altuntas@bk-con.eu::" providerId="AD" clId="Web-{B7E5861D-555C-4621-FEA9-1830AC02AB21}" dt="2023-07-11T12:25:11.177" v="20"/>
          <ac:spMkLst>
            <pc:docMk/>
            <pc:sldMk cId="0" sldId="261"/>
            <ac:spMk id="6" creationId="{00000000-0000-0000-0000-000000000000}"/>
          </ac:spMkLst>
        </pc:spChg>
        <pc:grpChg chg="add del">
          <ac:chgData name="altuntas@bk-con.eu" userId="S::urn:spo:guest#altuntas@bk-con.eu::" providerId="AD" clId="Web-{B7E5861D-555C-4621-FEA9-1830AC02AB21}" dt="2023-07-11T12:25:06.286" v="19"/>
          <ac:grpSpMkLst>
            <pc:docMk/>
            <pc:sldMk cId="0" sldId="261"/>
            <ac:grpSpMk id="4" creationId="{00000000-0000-0000-0000-000000000000}"/>
          </ac:grpSpMkLst>
        </pc:grpChg>
      </pc:sldChg>
      <pc:sldChg chg="delSp modSp ord">
        <pc:chgData name="altuntas@bk-con.eu" userId="S::urn:spo:guest#altuntas@bk-con.eu::" providerId="AD" clId="Web-{B7E5861D-555C-4621-FEA9-1830AC02AB21}" dt="2023-07-11T12:40:25.223" v="349"/>
        <pc:sldMkLst>
          <pc:docMk/>
          <pc:sldMk cId="3244236784" sldId="269"/>
        </pc:sldMkLst>
        <pc:spChg chg="mod">
          <ac:chgData name="altuntas@bk-con.eu" userId="S::urn:spo:guest#altuntas@bk-con.eu::" providerId="AD" clId="Web-{B7E5861D-555C-4621-FEA9-1830AC02AB21}" dt="2023-07-11T12:35:55.386" v="170" actId="20577"/>
          <ac:spMkLst>
            <pc:docMk/>
            <pc:sldMk cId="3244236784" sldId="269"/>
            <ac:spMk id="3" creationId="{00000000-0000-0000-0000-000000000000}"/>
          </ac:spMkLst>
        </pc:spChg>
        <pc:grpChg chg="del">
          <ac:chgData name="altuntas@bk-con.eu" userId="S::urn:spo:guest#altuntas@bk-con.eu::" providerId="AD" clId="Web-{B7E5861D-555C-4621-FEA9-1830AC02AB21}" dt="2023-07-11T12:35:45.760" v="168"/>
          <ac:grpSpMkLst>
            <pc:docMk/>
            <pc:sldMk cId="3244236784" sldId="269"/>
            <ac:grpSpMk id="4" creationId="{00000000-0000-0000-0000-000000000000}"/>
          </ac:grpSpMkLst>
        </pc:grpChg>
      </pc:sldChg>
      <pc:sldChg chg="modSp">
        <pc:chgData name="altuntas@bk-con.eu" userId="S::urn:spo:guest#altuntas@bk-con.eu::" providerId="AD" clId="Web-{B7E5861D-555C-4621-FEA9-1830AC02AB21}" dt="2023-07-11T13:21:41.570" v="973" actId="20577"/>
        <pc:sldMkLst>
          <pc:docMk/>
          <pc:sldMk cId="3424616324" sldId="270"/>
        </pc:sldMkLst>
        <pc:spChg chg="mod">
          <ac:chgData name="altuntas@bk-con.eu" userId="S::urn:spo:guest#altuntas@bk-con.eu::" providerId="AD" clId="Web-{B7E5861D-555C-4621-FEA9-1830AC02AB21}" dt="2023-07-11T13:21:41.570" v="973" actId="20577"/>
          <ac:spMkLst>
            <pc:docMk/>
            <pc:sldMk cId="3424616324" sldId="270"/>
            <ac:spMk id="10" creationId="{16D8FE7B-788A-04D0-E82C-47EE4E966819}"/>
          </ac:spMkLst>
        </pc:spChg>
      </pc:sldChg>
      <pc:sldChg chg="addSp delSp modSp ord">
        <pc:chgData name="altuntas@bk-con.eu" userId="S::urn:spo:guest#altuntas@bk-con.eu::" providerId="AD" clId="Web-{B7E5861D-555C-4621-FEA9-1830AC02AB21}" dt="2023-07-11T12:34:28.602" v="161"/>
        <pc:sldMkLst>
          <pc:docMk/>
          <pc:sldMk cId="1719077572" sldId="273"/>
        </pc:sldMkLst>
        <pc:spChg chg="ord">
          <ac:chgData name="altuntas@bk-con.eu" userId="S::urn:spo:guest#altuntas@bk-con.eu::" providerId="AD" clId="Web-{B7E5861D-555C-4621-FEA9-1830AC02AB21}" dt="2023-07-11T12:23:31.236" v="11"/>
          <ac:spMkLst>
            <pc:docMk/>
            <pc:sldMk cId="1719077572" sldId="273"/>
            <ac:spMk id="5" creationId="{00000000-0000-0000-0000-000000000000}"/>
          </ac:spMkLst>
        </pc:spChg>
        <pc:spChg chg="add del ord">
          <ac:chgData name="altuntas@bk-con.eu" userId="S::urn:spo:guest#altuntas@bk-con.eu::" providerId="AD" clId="Web-{B7E5861D-555C-4621-FEA9-1830AC02AB21}" dt="2023-07-11T12:23:53.940" v="15"/>
          <ac:spMkLst>
            <pc:docMk/>
            <pc:sldMk cId="1719077572" sldId="273"/>
            <ac:spMk id="6" creationId="{00000000-0000-0000-0000-000000000000}"/>
          </ac:spMkLst>
        </pc:spChg>
      </pc:sldChg>
      <pc:sldChg chg="delSp">
        <pc:chgData name="altuntas@bk-con.eu" userId="S::urn:spo:guest#altuntas@bk-con.eu::" providerId="AD" clId="Web-{B7E5861D-555C-4621-FEA9-1830AC02AB21}" dt="2023-07-11T12:41:49.147" v="382"/>
        <pc:sldMkLst>
          <pc:docMk/>
          <pc:sldMk cId="88788145" sldId="274"/>
        </pc:sldMkLst>
        <pc:grpChg chg="del">
          <ac:chgData name="altuntas@bk-con.eu" userId="S::urn:spo:guest#altuntas@bk-con.eu::" providerId="AD" clId="Web-{B7E5861D-555C-4621-FEA9-1830AC02AB21}" dt="2023-07-11T12:41:49.147" v="382"/>
          <ac:grpSpMkLst>
            <pc:docMk/>
            <pc:sldMk cId="88788145" sldId="274"/>
            <ac:grpSpMk id="4" creationId="{00000000-0000-0000-0000-000000000000}"/>
          </ac:grpSpMkLst>
        </pc:grpChg>
      </pc:sldChg>
      <pc:sldChg chg="delSp modSp ord">
        <pc:chgData name="altuntas@bk-con.eu" userId="S::urn:spo:guest#altuntas@bk-con.eu::" providerId="AD" clId="Web-{B7E5861D-555C-4621-FEA9-1830AC02AB21}" dt="2023-07-11T12:51:39.573" v="492" actId="20577"/>
        <pc:sldMkLst>
          <pc:docMk/>
          <pc:sldMk cId="4067707654" sldId="280"/>
        </pc:sldMkLst>
        <pc:spChg chg="mod">
          <ac:chgData name="altuntas@bk-con.eu" userId="S::urn:spo:guest#altuntas@bk-con.eu::" providerId="AD" clId="Web-{B7E5861D-555C-4621-FEA9-1830AC02AB21}" dt="2023-07-11T12:51:39.573" v="492" actId="20577"/>
          <ac:spMkLst>
            <pc:docMk/>
            <pc:sldMk cId="4067707654" sldId="280"/>
            <ac:spMk id="10" creationId="{3AEDAABD-E8CF-9FA2-6F23-E5EF32338208}"/>
          </ac:spMkLst>
        </pc:spChg>
        <pc:graphicFrameChg chg="del">
          <ac:chgData name="altuntas@bk-con.eu" userId="S::urn:spo:guest#altuntas@bk-con.eu::" providerId="AD" clId="Web-{B7E5861D-555C-4621-FEA9-1830AC02AB21}" dt="2023-07-11T12:49:11.365" v="385"/>
          <ac:graphicFrameMkLst>
            <pc:docMk/>
            <pc:sldMk cId="4067707654" sldId="280"/>
            <ac:graphicFrameMk id="3" creationId="{213BDA8E-2CB2-DBF3-B413-9F9B37E2B22C}"/>
          </ac:graphicFrameMkLst>
        </pc:graphicFrameChg>
      </pc:sldChg>
      <pc:sldChg chg="delSp modSp ord">
        <pc:chgData name="altuntas@bk-con.eu" userId="S::urn:spo:guest#altuntas@bk-con.eu::" providerId="AD" clId="Web-{B7E5861D-555C-4621-FEA9-1830AC02AB21}" dt="2023-07-11T12:33:29.553" v="152" actId="20577"/>
        <pc:sldMkLst>
          <pc:docMk/>
          <pc:sldMk cId="3567616615" sldId="284"/>
        </pc:sldMkLst>
        <pc:spChg chg="mod">
          <ac:chgData name="altuntas@bk-con.eu" userId="S::urn:spo:guest#altuntas@bk-con.eu::" providerId="AD" clId="Web-{B7E5861D-555C-4621-FEA9-1830AC02AB21}" dt="2023-07-11T12:33:29.553" v="152" actId="20577"/>
          <ac:spMkLst>
            <pc:docMk/>
            <pc:sldMk cId="3567616615" sldId="284"/>
            <ac:spMk id="3" creationId="{00000000-0000-0000-0000-000000000000}"/>
          </ac:spMkLst>
        </pc:spChg>
        <pc:spChg chg="del">
          <ac:chgData name="altuntas@bk-con.eu" userId="S::urn:spo:guest#altuntas@bk-con.eu::" providerId="AD" clId="Web-{B7E5861D-555C-4621-FEA9-1830AC02AB21}" dt="2023-07-11T12:32:16.425" v="117"/>
          <ac:spMkLst>
            <pc:docMk/>
            <pc:sldMk cId="3567616615" sldId="284"/>
            <ac:spMk id="6" creationId="{00000000-0000-0000-0000-000000000000}"/>
          </ac:spMkLst>
        </pc:spChg>
      </pc:sldChg>
      <pc:sldChg chg="delSp modSp">
        <pc:chgData name="altuntas@bk-con.eu" userId="S::urn:spo:guest#altuntas@bk-con.eu::" providerId="AD" clId="Web-{B7E5861D-555C-4621-FEA9-1830AC02AB21}" dt="2023-07-11T12:41:23.521" v="380" actId="20577"/>
        <pc:sldMkLst>
          <pc:docMk/>
          <pc:sldMk cId="278160416" sldId="285"/>
        </pc:sldMkLst>
        <pc:spChg chg="mod">
          <ac:chgData name="altuntas@bk-con.eu" userId="S::urn:spo:guest#altuntas@bk-con.eu::" providerId="AD" clId="Web-{B7E5861D-555C-4621-FEA9-1830AC02AB21}" dt="2023-07-11T12:41:23.521" v="380" actId="20577"/>
          <ac:spMkLst>
            <pc:docMk/>
            <pc:sldMk cId="278160416" sldId="285"/>
            <ac:spMk id="3" creationId="{00000000-0000-0000-0000-000000000000}"/>
          </ac:spMkLst>
        </pc:spChg>
        <pc:spChg chg="mod">
          <ac:chgData name="altuntas@bk-con.eu" userId="S::urn:spo:guest#altuntas@bk-con.eu::" providerId="AD" clId="Web-{B7E5861D-555C-4621-FEA9-1830AC02AB21}" dt="2023-07-11T12:21:35.811" v="4" actId="1076"/>
          <ac:spMkLst>
            <pc:docMk/>
            <pc:sldMk cId="278160416" sldId="285"/>
            <ac:spMk id="9" creationId="{6E00359B-10E4-4D15-AB73-225C0964FF4B}"/>
          </ac:spMkLst>
        </pc:spChg>
        <pc:grpChg chg="del">
          <ac:chgData name="altuntas@bk-con.eu" userId="S::urn:spo:guest#altuntas@bk-con.eu::" providerId="AD" clId="Web-{B7E5861D-555C-4621-FEA9-1830AC02AB21}" dt="2023-07-11T12:31:40.455" v="107"/>
          <ac:grpSpMkLst>
            <pc:docMk/>
            <pc:sldMk cId="278160416" sldId="285"/>
            <ac:grpSpMk id="4" creationId="{00000000-0000-0000-0000-000000000000}"/>
          </ac:grpSpMkLst>
        </pc:grpChg>
      </pc:sldChg>
      <pc:sldChg chg="addSp delSp modSp">
        <pc:chgData name="altuntas@bk-con.eu" userId="S::urn:spo:guest#altuntas@bk-con.eu::" providerId="AD" clId="Web-{B7E5861D-555C-4621-FEA9-1830AC02AB21}" dt="2023-07-11T13:20:53.396" v="967" actId="20577"/>
        <pc:sldMkLst>
          <pc:docMk/>
          <pc:sldMk cId="176342424" sldId="292"/>
        </pc:sldMkLst>
        <pc:spChg chg="del">
          <ac:chgData name="altuntas@bk-con.eu" userId="S::urn:spo:guest#altuntas@bk-con.eu::" providerId="AD" clId="Web-{B7E5861D-555C-4621-FEA9-1830AC02AB21}" dt="2023-07-11T12:58:29.930" v="732"/>
          <ac:spMkLst>
            <pc:docMk/>
            <pc:sldMk cId="176342424" sldId="292"/>
            <ac:spMk id="6" creationId="{00000000-0000-0000-0000-000000000000}"/>
          </ac:spMkLst>
        </pc:spChg>
        <pc:spChg chg="mod">
          <ac:chgData name="altuntas@bk-con.eu" userId="S::urn:spo:guest#altuntas@bk-con.eu::" providerId="AD" clId="Web-{B7E5861D-555C-4621-FEA9-1830AC02AB21}" dt="2023-07-11T13:20:53.396" v="967" actId="20577"/>
          <ac:spMkLst>
            <pc:docMk/>
            <pc:sldMk cId="176342424" sldId="292"/>
            <ac:spMk id="10" creationId="{3AEDAABD-E8CF-9FA2-6F23-E5EF32338208}"/>
          </ac:spMkLst>
        </pc:spChg>
        <pc:grpChg chg="add del">
          <ac:chgData name="altuntas@bk-con.eu" userId="S::urn:spo:guest#altuntas@bk-con.eu::" providerId="AD" clId="Web-{B7E5861D-555C-4621-FEA9-1830AC02AB21}" dt="2023-07-11T12:58:27.118" v="731"/>
          <ac:grpSpMkLst>
            <pc:docMk/>
            <pc:sldMk cId="176342424" sldId="292"/>
            <ac:grpSpMk id="4" creationId="{00000000-0000-0000-0000-000000000000}"/>
          </ac:grpSpMkLst>
        </pc:grpChg>
      </pc:sldChg>
      <pc:sldChg chg="modSp add ord replId">
        <pc:chgData name="altuntas@bk-con.eu" userId="S::urn:spo:guest#altuntas@bk-con.eu::" providerId="AD" clId="Web-{B7E5861D-555C-4621-FEA9-1830AC02AB21}" dt="2023-07-11T12:33:51.757" v="159" actId="20577"/>
        <pc:sldMkLst>
          <pc:docMk/>
          <pc:sldMk cId="2899392421" sldId="293"/>
        </pc:sldMkLst>
        <pc:spChg chg="mod">
          <ac:chgData name="altuntas@bk-con.eu" userId="S::urn:spo:guest#altuntas@bk-con.eu::" providerId="AD" clId="Web-{B7E5861D-555C-4621-FEA9-1830AC02AB21}" dt="2023-07-11T12:33:51.757" v="159" actId="20577"/>
          <ac:spMkLst>
            <pc:docMk/>
            <pc:sldMk cId="2899392421" sldId="293"/>
            <ac:spMk id="3" creationId="{00000000-0000-0000-0000-000000000000}"/>
          </ac:spMkLst>
        </pc:spChg>
      </pc:sldChg>
      <pc:sldChg chg="delSp modSp add replId">
        <pc:chgData name="altuntas@bk-con.eu" userId="S::urn:spo:guest#altuntas@bk-con.eu::" providerId="AD" clId="Web-{B7E5861D-555C-4621-FEA9-1830AC02AB21}" dt="2023-07-11T12:57:16.850" v="723"/>
        <pc:sldMkLst>
          <pc:docMk/>
          <pc:sldMk cId="2739236044" sldId="294"/>
        </pc:sldMkLst>
        <pc:spChg chg="del">
          <ac:chgData name="altuntas@bk-con.eu" userId="S::urn:spo:guest#altuntas@bk-con.eu::" providerId="AD" clId="Web-{B7E5861D-555C-4621-FEA9-1830AC02AB21}" dt="2023-07-11T12:57:16.850" v="723"/>
          <ac:spMkLst>
            <pc:docMk/>
            <pc:sldMk cId="2739236044" sldId="294"/>
            <ac:spMk id="6" creationId="{00000000-0000-0000-0000-000000000000}"/>
          </ac:spMkLst>
        </pc:spChg>
        <pc:spChg chg="mod">
          <ac:chgData name="altuntas@bk-con.eu" userId="S::urn:spo:guest#altuntas@bk-con.eu::" providerId="AD" clId="Web-{B7E5861D-555C-4621-FEA9-1830AC02AB21}" dt="2023-07-11T12:57:10.459" v="721" actId="20577"/>
          <ac:spMkLst>
            <pc:docMk/>
            <pc:sldMk cId="2739236044" sldId="294"/>
            <ac:spMk id="9" creationId="{6E00359B-10E4-4D15-AB73-225C0964FF4B}"/>
          </ac:spMkLst>
        </pc:spChg>
        <pc:spChg chg="mod">
          <ac:chgData name="altuntas@bk-con.eu" userId="S::urn:spo:guest#altuntas@bk-con.eu::" providerId="AD" clId="Web-{B7E5861D-555C-4621-FEA9-1830AC02AB21}" dt="2023-07-11T12:56:57.396" v="716" actId="20577"/>
          <ac:spMkLst>
            <pc:docMk/>
            <pc:sldMk cId="2739236044" sldId="294"/>
            <ac:spMk id="10" creationId="{3AEDAABD-E8CF-9FA2-6F23-E5EF32338208}"/>
          </ac:spMkLst>
        </pc:spChg>
        <pc:graphicFrameChg chg="mod modGraphic">
          <ac:chgData name="altuntas@bk-con.eu" userId="S::urn:spo:guest#altuntas@bk-con.eu::" providerId="AD" clId="Web-{B7E5861D-555C-4621-FEA9-1830AC02AB21}" dt="2023-07-11T12:57:13.553" v="722" actId="1076"/>
          <ac:graphicFrameMkLst>
            <pc:docMk/>
            <pc:sldMk cId="2739236044" sldId="294"/>
            <ac:graphicFrameMk id="3" creationId="{213BDA8E-2CB2-DBF3-B413-9F9B37E2B22C}"/>
          </ac:graphicFrameMkLst>
        </pc:graphicFrameChg>
      </pc:sldChg>
    </pc:docChg>
  </pc:docChgLst>
  <pc:docChgLst>
    <pc:chgData name="Christina Triantafyllou" userId="8cabbd29-5477-4c94-981a-10159f977ca5" providerId="ADAL" clId="{DC9F1F2B-F885-4DF9-9DC2-38C8A1342EC7}"/>
    <pc:docChg chg="custSel modSld">
      <pc:chgData name="Christina Triantafyllou" userId="8cabbd29-5477-4c94-981a-10159f977ca5" providerId="ADAL" clId="{DC9F1F2B-F885-4DF9-9DC2-38C8A1342EC7}" dt="2023-09-12T10:46:50.832" v="41" actId="1076"/>
      <pc:docMkLst>
        <pc:docMk/>
      </pc:docMkLst>
      <pc:sldChg chg="addSp delSp modSp">
        <pc:chgData name="Christina Triantafyllou" userId="8cabbd29-5477-4c94-981a-10159f977ca5" providerId="ADAL" clId="{DC9F1F2B-F885-4DF9-9DC2-38C8A1342EC7}" dt="2023-09-12T10:46:10.943" v="33" actId="14100"/>
        <pc:sldMkLst>
          <pc:docMk/>
          <pc:sldMk cId="0" sldId="261"/>
        </pc:sldMkLst>
        <pc:spChg chg="mod">
          <ac:chgData name="Christina Triantafyllou" userId="8cabbd29-5477-4c94-981a-10159f977ca5" providerId="ADAL" clId="{DC9F1F2B-F885-4DF9-9DC2-38C8A1342EC7}" dt="2023-09-12T10:42:23.473" v="2" actId="14100"/>
          <ac:spMkLst>
            <pc:docMk/>
            <pc:sldMk cId="0" sldId="261"/>
            <ac:spMk id="9" creationId="{6E00359B-10E4-4D15-AB73-225C0964FF4B}"/>
          </ac:spMkLst>
        </pc:spChg>
        <pc:graphicFrameChg chg="add del mod">
          <ac:chgData name="Christina Triantafyllou" userId="8cabbd29-5477-4c94-981a-10159f977ca5" providerId="ADAL" clId="{DC9F1F2B-F885-4DF9-9DC2-38C8A1342EC7}" dt="2023-09-12T10:45:33.965" v="23"/>
          <ac:graphicFrameMkLst>
            <pc:docMk/>
            <pc:sldMk cId="0" sldId="261"/>
            <ac:graphicFrameMk id="10" creationId="{596300EB-F340-494E-A04C-C52A44B43C41}"/>
          </ac:graphicFrameMkLst>
        </pc:graphicFrameChg>
        <pc:picChg chg="add del mod">
          <ac:chgData name="Christina Triantafyllou" userId="8cabbd29-5477-4c94-981a-10159f977ca5" providerId="ADAL" clId="{DC9F1F2B-F885-4DF9-9DC2-38C8A1342EC7}" dt="2023-09-12T10:44:25.502" v="21" actId="478"/>
          <ac:picMkLst>
            <pc:docMk/>
            <pc:sldMk cId="0" sldId="261"/>
            <ac:picMk id="6" creationId="{45527746-8344-4280-917A-065D48423773}"/>
          </ac:picMkLst>
        </pc:picChg>
        <pc:picChg chg="add mod modCrop">
          <ac:chgData name="Christina Triantafyllou" userId="8cabbd29-5477-4c94-981a-10159f977ca5" providerId="ADAL" clId="{DC9F1F2B-F885-4DF9-9DC2-38C8A1342EC7}" dt="2023-09-12T10:46:10.943" v="33" actId="14100"/>
          <ac:picMkLst>
            <pc:docMk/>
            <pc:sldMk cId="0" sldId="261"/>
            <ac:picMk id="11" creationId="{61173D77-820E-4AB7-A8AE-9EA2B8E3CE91}"/>
          </ac:picMkLst>
        </pc:picChg>
      </pc:sldChg>
      <pc:sldChg chg="modSp">
        <pc:chgData name="Christina Triantafyllou" userId="8cabbd29-5477-4c94-981a-10159f977ca5" providerId="ADAL" clId="{DC9F1F2B-F885-4DF9-9DC2-38C8A1342EC7}" dt="2023-09-12T10:44:03.531" v="18" actId="1076"/>
        <pc:sldMkLst>
          <pc:docMk/>
          <pc:sldMk cId="1719077572" sldId="273"/>
        </pc:sldMkLst>
        <pc:spChg chg="mod">
          <ac:chgData name="Christina Triantafyllou" userId="8cabbd29-5477-4c94-981a-10159f977ca5" providerId="ADAL" clId="{DC9F1F2B-F885-4DF9-9DC2-38C8A1342EC7}" dt="2023-09-12T10:44:03.531" v="18" actId="1076"/>
          <ac:spMkLst>
            <pc:docMk/>
            <pc:sldMk cId="1719077572" sldId="273"/>
            <ac:spMk id="3" creationId="{00000000-0000-0000-0000-000000000000}"/>
          </ac:spMkLst>
        </pc:spChg>
      </pc:sldChg>
      <pc:sldChg chg="modSp">
        <pc:chgData name="Christina Triantafyllou" userId="8cabbd29-5477-4c94-981a-10159f977ca5" providerId="ADAL" clId="{DC9F1F2B-F885-4DF9-9DC2-38C8A1342EC7}" dt="2023-09-12T10:43:56.218" v="17" actId="14100"/>
        <pc:sldMkLst>
          <pc:docMk/>
          <pc:sldMk cId="3567616615" sldId="284"/>
        </pc:sldMkLst>
        <pc:spChg chg="mod">
          <ac:chgData name="Christina Triantafyllou" userId="8cabbd29-5477-4c94-981a-10159f977ca5" providerId="ADAL" clId="{DC9F1F2B-F885-4DF9-9DC2-38C8A1342EC7}" dt="2023-09-12T10:43:56.218" v="17" actId="14100"/>
          <ac:spMkLst>
            <pc:docMk/>
            <pc:sldMk cId="3567616615" sldId="284"/>
            <ac:spMk id="2" creationId="{52BAA82E-8CF3-D5EB-E2B9-08EAE2955782}"/>
          </ac:spMkLst>
        </pc:spChg>
      </pc:sldChg>
      <pc:sldChg chg="modSp">
        <pc:chgData name="Christina Triantafyllou" userId="8cabbd29-5477-4c94-981a-10159f977ca5" providerId="ADAL" clId="{DC9F1F2B-F885-4DF9-9DC2-38C8A1342EC7}" dt="2023-09-12T10:44:17.485" v="20" actId="255"/>
        <pc:sldMkLst>
          <pc:docMk/>
          <pc:sldMk cId="278160416" sldId="285"/>
        </pc:sldMkLst>
        <pc:spChg chg="mod">
          <ac:chgData name="Christina Triantafyllou" userId="8cabbd29-5477-4c94-981a-10159f977ca5" providerId="ADAL" clId="{DC9F1F2B-F885-4DF9-9DC2-38C8A1342EC7}" dt="2023-09-12T10:44:17.485" v="20" actId="255"/>
          <ac:spMkLst>
            <pc:docMk/>
            <pc:sldMk cId="278160416" sldId="285"/>
            <ac:spMk id="3" creationId="{00000000-0000-0000-0000-000000000000}"/>
          </ac:spMkLst>
        </pc:spChg>
        <pc:spChg chg="mod">
          <ac:chgData name="Christina Triantafyllou" userId="8cabbd29-5477-4c94-981a-10159f977ca5" providerId="ADAL" clId="{DC9F1F2B-F885-4DF9-9DC2-38C8A1342EC7}" dt="2023-09-12T10:44:08.702" v="19" actId="1076"/>
          <ac:spMkLst>
            <pc:docMk/>
            <pc:sldMk cId="278160416" sldId="285"/>
            <ac:spMk id="9" creationId="{6E00359B-10E4-4D15-AB73-225C0964FF4B}"/>
          </ac:spMkLst>
        </pc:spChg>
      </pc:sldChg>
      <pc:sldChg chg="addSp delSp modSp">
        <pc:chgData name="Christina Triantafyllou" userId="8cabbd29-5477-4c94-981a-10159f977ca5" providerId="ADAL" clId="{DC9F1F2B-F885-4DF9-9DC2-38C8A1342EC7}" dt="2023-09-12T10:46:50.832" v="41" actId="1076"/>
        <pc:sldMkLst>
          <pc:docMk/>
          <pc:sldMk cId="2899392421" sldId="293"/>
        </pc:sldMkLst>
        <pc:spChg chg="mod">
          <ac:chgData name="Christina Triantafyllou" userId="8cabbd29-5477-4c94-981a-10159f977ca5" providerId="ADAL" clId="{DC9F1F2B-F885-4DF9-9DC2-38C8A1342EC7}" dt="2023-09-12T10:42:26.962" v="3" actId="14100"/>
          <ac:spMkLst>
            <pc:docMk/>
            <pc:sldMk cId="2899392421" sldId="293"/>
            <ac:spMk id="2" creationId="{52BAA82E-8CF3-D5EB-E2B9-08EAE2955782}"/>
          </ac:spMkLst>
        </pc:spChg>
        <pc:spChg chg="mod">
          <ac:chgData name="Christina Triantafyllou" userId="8cabbd29-5477-4c94-981a-10159f977ca5" providerId="ADAL" clId="{DC9F1F2B-F885-4DF9-9DC2-38C8A1342EC7}" dt="2023-09-12T10:42:18.397" v="1" actId="1076"/>
          <ac:spMkLst>
            <pc:docMk/>
            <pc:sldMk cId="2899392421" sldId="293"/>
            <ac:spMk id="3" creationId="{00000000-0000-0000-0000-000000000000}"/>
          </ac:spMkLst>
        </pc:spChg>
        <pc:graphicFrameChg chg="add del mod">
          <ac:chgData name="Christina Triantafyllou" userId="8cabbd29-5477-4c94-981a-10159f977ca5" providerId="ADAL" clId="{DC9F1F2B-F885-4DF9-9DC2-38C8A1342EC7}" dt="2023-09-12T10:46:31.086" v="35" actId="478"/>
          <ac:graphicFrameMkLst>
            <pc:docMk/>
            <pc:sldMk cId="2899392421" sldId="293"/>
            <ac:graphicFrameMk id="6" creationId="{53D3F80D-AC85-4C3B-9AAC-25B582EA0F8F}"/>
          </ac:graphicFrameMkLst>
        </pc:graphicFrameChg>
        <pc:picChg chg="add mod modCrop">
          <ac:chgData name="Christina Triantafyllou" userId="8cabbd29-5477-4c94-981a-10159f977ca5" providerId="ADAL" clId="{DC9F1F2B-F885-4DF9-9DC2-38C8A1342EC7}" dt="2023-09-12T10:46:50.832" v="41" actId="1076"/>
          <ac:picMkLst>
            <pc:docMk/>
            <pc:sldMk cId="2899392421" sldId="293"/>
            <ac:picMk id="9" creationId="{7F713E29-061F-4262-B4E2-059E2C2DB30F}"/>
          </ac:picMkLst>
        </pc:picChg>
      </pc:sldChg>
    </pc:docChg>
  </pc:docChgLst>
  <pc:docChgLst>
    <pc:chgData name="User1 Opinionaction" userId="f478a65010f0266a" providerId="LiveId" clId="{FDFA65E1-4F4B-47C7-AFD6-843FBFB75F69}"/>
    <pc:docChg chg="undo custSel addSld delSld modSld sldOrd">
      <pc:chgData name="User1 Opinionaction" userId="f478a65010f0266a" providerId="LiveId" clId="{FDFA65E1-4F4B-47C7-AFD6-843FBFB75F69}" dt="2023-10-03T11:03:14.734" v="165" actId="2696"/>
      <pc:docMkLst>
        <pc:docMk/>
      </pc:docMkLst>
      <pc:sldChg chg="modSp mod">
        <pc:chgData name="User1 Opinionaction" userId="f478a65010f0266a" providerId="LiveId" clId="{FDFA65E1-4F4B-47C7-AFD6-843FBFB75F69}" dt="2023-10-03T09:45:46.646" v="0"/>
        <pc:sldMkLst>
          <pc:docMk/>
          <pc:sldMk cId="0" sldId="257"/>
        </pc:sldMkLst>
        <pc:spChg chg="mod">
          <ac:chgData name="User1 Opinionaction" userId="f478a65010f0266a" providerId="LiveId" clId="{FDFA65E1-4F4B-47C7-AFD6-843FBFB75F69}" dt="2023-10-03T09:45:46.646" v="0"/>
          <ac:spMkLst>
            <pc:docMk/>
            <pc:sldMk cId="0" sldId="257"/>
            <ac:spMk id="13" creationId="{00000000-0000-0000-0000-000000000000}"/>
          </ac:spMkLst>
        </pc:spChg>
      </pc:sldChg>
      <pc:sldChg chg="modSp mod ord">
        <pc:chgData name="User1 Opinionaction" userId="f478a65010f0266a" providerId="LiveId" clId="{FDFA65E1-4F4B-47C7-AFD6-843FBFB75F69}" dt="2023-10-03T10:15:48.888" v="41" actId="14100"/>
        <pc:sldMkLst>
          <pc:docMk/>
          <pc:sldMk cId="0" sldId="259"/>
        </pc:sldMkLst>
        <pc:spChg chg="mod">
          <ac:chgData name="User1 Opinionaction" userId="f478a65010f0266a" providerId="LiveId" clId="{FDFA65E1-4F4B-47C7-AFD6-843FBFB75F69}" dt="2023-10-03T10:15:48.888" v="41" actId="14100"/>
          <ac:spMkLst>
            <pc:docMk/>
            <pc:sldMk cId="0" sldId="259"/>
            <ac:spMk id="11" creationId="{00000000-0000-0000-0000-000000000000}"/>
          </ac:spMkLst>
        </pc:spChg>
        <pc:spChg chg="mod">
          <ac:chgData name="User1 Opinionaction" userId="f478a65010f0266a" providerId="LiveId" clId="{FDFA65E1-4F4B-47C7-AFD6-843FBFB75F69}" dt="2023-10-03T10:07:03.661" v="16" actId="5793"/>
          <ac:spMkLst>
            <pc:docMk/>
            <pc:sldMk cId="0" sldId="259"/>
            <ac:spMk id="21" creationId="{98C641C8-A0C3-46DF-B7B0-41935CBBB668}"/>
          </ac:spMkLst>
        </pc:spChg>
      </pc:sldChg>
      <pc:sldChg chg="modSp mod">
        <pc:chgData name="User1 Opinionaction" userId="f478a65010f0266a" providerId="LiveId" clId="{FDFA65E1-4F4B-47C7-AFD6-843FBFB75F69}" dt="2023-10-03T10:46:38.132" v="121"/>
        <pc:sldMkLst>
          <pc:docMk/>
          <pc:sldMk cId="0" sldId="260"/>
        </pc:sldMkLst>
        <pc:spChg chg="mod">
          <ac:chgData name="User1 Opinionaction" userId="f478a65010f0266a" providerId="LiveId" clId="{FDFA65E1-4F4B-47C7-AFD6-843FBFB75F69}" dt="2023-10-03T10:46:38.132" v="121"/>
          <ac:spMkLst>
            <pc:docMk/>
            <pc:sldMk cId="0" sldId="260"/>
            <ac:spMk id="11" creationId="{F5C05A96-6983-4FAA-83AF-271B669C860C}"/>
          </ac:spMkLst>
        </pc:spChg>
      </pc:sldChg>
      <pc:sldChg chg="del">
        <pc:chgData name="User1 Opinionaction" userId="f478a65010f0266a" providerId="LiveId" clId="{FDFA65E1-4F4B-47C7-AFD6-843FBFB75F69}" dt="2023-10-03T11:03:14.734" v="165" actId="2696"/>
        <pc:sldMkLst>
          <pc:docMk/>
          <pc:sldMk cId="0" sldId="261"/>
        </pc:sldMkLst>
      </pc:sldChg>
      <pc:sldChg chg="del">
        <pc:chgData name="User1 Opinionaction" userId="f478a65010f0266a" providerId="LiveId" clId="{FDFA65E1-4F4B-47C7-AFD6-843FBFB75F69}" dt="2023-10-03T11:03:14.734" v="165" actId="2696"/>
        <pc:sldMkLst>
          <pc:docMk/>
          <pc:sldMk cId="0" sldId="264"/>
        </pc:sldMkLst>
      </pc:sldChg>
      <pc:sldChg chg="del">
        <pc:chgData name="User1 Opinionaction" userId="f478a65010f0266a" providerId="LiveId" clId="{FDFA65E1-4F4B-47C7-AFD6-843FBFB75F69}" dt="2023-10-03T11:03:14.734" v="165" actId="2696"/>
        <pc:sldMkLst>
          <pc:docMk/>
          <pc:sldMk cId="0" sldId="266"/>
        </pc:sldMkLst>
      </pc:sldChg>
      <pc:sldChg chg="del">
        <pc:chgData name="User1 Opinionaction" userId="f478a65010f0266a" providerId="LiveId" clId="{FDFA65E1-4F4B-47C7-AFD6-843FBFB75F69}" dt="2023-10-03T11:03:14.734" v="165" actId="2696"/>
        <pc:sldMkLst>
          <pc:docMk/>
          <pc:sldMk cId="3244236784" sldId="269"/>
        </pc:sldMkLst>
      </pc:sldChg>
      <pc:sldChg chg="del">
        <pc:chgData name="User1 Opinionaction" userId="f478a65010f0266a" providerId="LiveId" clId="{FDFA65E1-4F4B-47C7-AFD6-843FBFB75F69}" dt="2023-10-03T11:03:14.734" v="165" actId="2696"/>
        <pc:sldMkLst>
          <pc:docMk/>
          <pc:sldMk cId="3424616324" sldId="270"/>
        </pc:sldMkLst>
      </pc:sldChg>
      <pc:sldChg chg="del">
        <pc:chgData name="User1 Opinionaction" userId="f478a65010f0266a" providerId="LiveId" clId="{FDFA65E1-4F4B-47C7-AFD6-843FBFB75F69}" dt="2023-10-03T11:03:14.734" v="165" actId="2696"/>
        <pc:sldMkLst>
          <pc:docMk/>
          <pc:sldMk cId="2282998287" sldId="271"/>
        </pc:sldMkLst>
      </pc:sldChg>
      <pc:sldChg chg="del">
        <pc:chgData name="User1 Opinionaction" userId="f478a65010f0266a" providerId="LiveId" clId="{FDFA65E1-4F4B-47C7-AFD6-843FBFB75F69}" dt="2023-10-03T11:03:14.734" v="165" actId="2696"/>
        <pc:sldMkLst>
          <pc:docMk/>
          <pc:sldMk cId="1719077572" sldId="273"/>
        </pc:sldMkLst>
      </pc:sldChg>
      <pc:sldChg chg="del">
        <pc:chgData name="User1 Opinionaction" userId="f478a65010f0266a" providerId="LiveId" clId="{FDFA65E1-4F4B-47C7-AFD6-843FBFB75F69}" dt="2023-10-03T11:03:14.734" v="165" actId="2696"/>
        <pc:sldMkLst>
          <pc:docMk/>
          <pc:sldMk cId="88788145" sldId="274"/>
        </pc:sldMkLst>
      </pc:sldChg>
      <pc:sldChg chg="del">
        <pc:chgData name="User1 Opinionaction" userId="f478a65010f0266a" providerId="LiveId" clId="{FDFA65E1-4F4B-47C7-AFD6-843FBFB75F69}" dt="2023-10-03T11:03:14.734" v="165" actId="2696"/>
        <pc:sldMkLst>
          <pc:docMk/>
          <pc:sldMk cId="4067707654" sldId="280"/>
        </pc:sldMkLst>
      </pc:sldChg>
      <pc:sldChg chg="modSp mod">
        <pc:chgData name="User1 Opinionaction" userId="f478a65010f0266a" providerId="LiveId" clId="{FDFA65E1-4F4B-47C7-AFD6-843FBFB75F69}" dt="2023-10-03T10:35:51.979" v="94"/>
        <pc:sldMkLst>
          <pc:docMk/>
          <pc:sldMk cId="2002155408" sldId="282"/>
        </pc:sldMkLst>
        <pc:spChg chg="mod">
          <ac:chgData name="User1 Opinionaction" userId="f478a65010f0266a" providerId="LiveId" clId="{FDFA65E1-4F4B-47C7-AFD6-843FBFB75F69}" dt="2023-10-03T10:29:09.742" v="74" actId="6549"/>
          <ac:spMkLst>
            <pc:docMk/>
            <pc:sldMk cId="2002155408" sldId="282"/>
            <ac:spMk id="15" creationId="{8009810C-7AA6-4B25-B06F-CDF693A17041}"/>
          </ac:spMkLst>
        </pc:spChg>
        <pc:spChg chg="mod">
          <ac:chgData name="User1 Opinionaction" userId="f478a65010f0266a" providerId="LiveId" clId="{FDFA65E1-4F4B-47C7-AFD6-843FBFB75F69}" dt="2023-10-03T10:35:51.979" v="94"/>
          <ac:spMkLst>
            <pc:docMk/>
            <pc:sldMk cId="2002155408" sldId="282"/>
            <ac:spMk id="16" creationId="{19269B9D-845C-4C7D-87C9-E63B6FBC685B}"/>
          </ac:spMkLst>
        </pc:spChg>
        <pc:spChg chg="mod">
          <ac:chgData name="User1 Opinionaction" userId="f478a65010f0266a" providerId="LiveId" clId="{FDFA65E1-4F4B-47C7-AFD6-843FBFB75F69}" dt="2023-10-03T10:34:48.635" v="92" actId="1076"/>
          <ac:spMkLst>
            <pc:docMk/>
            <pc:sldMk cId="2002155408" sldId="282"/>
            <ac:spMk id="17" creationId="{5FB36138-148B-4B14-A51C-2B18614C0A64}"/>
          </ac:spMkLst>
        </pc:spChg>
      </pc:sldChg>
      <pc:sldChg chg="modSp mod">
        <pc:chgData name="User1 Opinionaction" userId="f478a65010f0266a" providerId="LiveId" clId="{FDFA65E1-4F4B-47C7-AFD6-843FBFB75F69}" dt="2023-10-03T10:21:54.426" v="69"/>
        <pc:sldMkLst>
          <pc:docMk/>
          <pc:sldMk cId="1858795179" sldId="283"/>
        </pc:sldMkLst>
        <pc:spChg chg="mod">
          <ac:chgData name="User1 Opinionaction" userId="f478a65010f0266a" providerId="LiveId" clId="{FDFA65E1-4F4B-47C7-AFD6-843FBFB75F69}" dt="2023-10-03T10:19:15.851" v="57" actId="255"/>
          <ac:spMkLst>
            <pc:docMk/>
            <pc:sldMk cId="1858795179" sldId="283"/>
            <ac:spMk id="15" creationId="{8009810C-7AA6-4B25-B06F-CDF693A17041}"/>
          </ac:spMkLst>
        </pc:spChg>
        <pc:spChg chg="mod">
          <ac:chgData name="User1 Opinionaction" userId="f478a65010f0266a" providerId="LiveId" clId="{FDFA65E1-4F4B-47C7-AFD6-843FBFB75F69}" dt="2023-10-03T10:21:54.426" v="69"/>
          <ac:spMkLst>
            <pc:docMk/>
            <pc:sldMk cId="1858795179" sldId="283"/>
            <ac:spMk id="16" creationId="{19269B9D-845C-4C7D-87C9-E63B6FBC685B}"/>
          </ac:spMkLst>
        </pc:spChg>
      </pc:sldChg>
      <pc:sldChg chg="modSp mod ord">
        <pc:chgData name="User1 Opinionaction" userId="f478a65010f0266a" providerId="LiveId" clId="{FDFA65E1-4F4B-47C7-AFD6-843FBFB75F69}" dt="2023-10-03T10:55:42.875" v="148" actId="6549"/>
        <pc:sldMkLst>
          <pc:docMk/>
          <pc:sldMk cId="3567616615" sldId="284"/>
        </pc:sldMkLst>
        <pc:spChg chg="mod">
          <ac:chgData name="User1 Opinionaction" userId="f478a65010f0266a" providerId="LiveId" clId="{FDFA65E1-4F4B-47C7-AFD6-843FBFB75F69}" dt="2023-10-03T10:51:55.606" v="127"/>
          <ac:spMkLst>
            <pc:docMk/>
            <pc:sldMk cId="3567616615" sldId="284"/>
            <ac:spMk id="2" creationId="{52BAA82E-8CF3-D5EB-E2B9-08EAE2955782}"/>
          </ac:spMkLst>
        </pc:spChg>
        <pc:spChg chg="mod">
          <ac:chgData name="User1 Opinionaction" userId="f478a65010f0266a" providerId="LiveId" clId="{FDFA65E1-4F4B-47C7-AFD6-843FBFB75F69}" dt="2023-10-03T10:55:42.875" v="148" actId="6549"/>
          <ac:spMkLst>
            <pc:docMk/>
            <pc:sldMk cId="3567616615" sldId="284"/>
            <ac:spMk id="3" creationId="{00000000-0000-0000-0000-000000000000}"/>
          </ac:spMkLst>
        </pc:spChg>
      </pc:sldChg>
      <pc:sldChg chg="del">
        <pc:chgData name="User1 Opinionaction" userId="f478a65010f0266a" providerId="LiveId" clId="{FDFA65E1-4F4B-47C7-AFD6-843FBFB75F69}" dt="2023-10-03T11:03:14.734" v="165" actId="2696"/>
        <pc:sldMkLst>
          <pc:docMk/>
          <pc:sldMk cId="278160416" sldId="285"/>
        </pc:sldMkLst>
      </pc:sldChg>
      <pc:sldChg chg="del">
        <pc:chgData name="User1 Opinionaction" userId="f478a65010f0266a" providerId="LiveId" clId="{FDFA65E1-4F4B-47C7-AFD6-843FBFB75F69}" dt="2023-10-03T11:03:14.734" v="165" actId="2696"/>
        <pc:sldMkLst>
          <pc:docMk/>
          <pc:sldMk cId="162982483" sldId="288"/>
        </pc:sldMkLst>
      </pc:sldChg>
      <pc:sldChg chg="del">
        <pc:chgData name="User1 Opinionaction" userId="f478a65010f0266a" providerId="LiveId" clId="{FDFA65E1-4F4B-47C7-AFD6-843FBFB75F69}" dt="2023-10-03T11:03:14.734" v="165" actId="2696"/>
        <pc:sldMkLst>
          <pc:docMk/>
          <pc:sldMk cId="212701552" sldId="289"/>
        </pc:sldMkLst>
      </pc:sldChg>
      <pc:sldChg chg="del">
        <pc:chgData name="User1 Opinionaction" userId="f478a65010f0266a" providerId="LiveId" clId="{FDFA65E1-4F4B-47C7-AFD6-843FBFB75F69}" dt="2023-10-03T11:03:14.734" v="165" actId="2696"/>
        <pc:sldMkLst>
          <pc:docMk/>
          <pc:sldMk cId="2757966863" sldId="290"/>
        </pc:sldMkLst>
      </pc:sldChg>
      <pc:sldChg chg="del">
        <pc:chgData name="User1 Opinionaction" userId="f478a65010f0266a" providerId="LiveId" clId="{FDFA65E1-4F4B-47C7-AFD6-843FBFB75F69}" dt="2023-10-03T11:03:14.734" v="165" actId="2696"/>
        <pc:sldMkLst>
          <pc:docMk/>
          <pc:sldMk cId="176342424" sldId="292"/>
        </pc:sldMkLst>
      </pc:sldChg>
      <pc:sldChg chg="del">
        <pc:chgData name="User1 Opinionaction" userId="f478a65010f0266a" providerId="LiveId" clId="{FDFA65E1-4F4B-47C7-AFD6-843FBFB75F69}" dt="2023-10-03T11:03:14.734" v="165" actId="2696"/>
        <pc:sldMkLst>
          <pc:docMk/>
          <pc:sldMk cId="2899392421" sldId="293"/>
        </pc:sldMkLst>
      </pc:sldChg>
      <pc:sldChg chg="del">
        <pc:chgData name="User1 Opinionaction" userId="f478a65010f0266a" providerId="LiveId" clId="{FDFA65E1-4F4B-47C7-AFD6-843FBFB75F69}" dt="2023-10-03T11:03:14.734" v="165" actId="2696"/>
        <pc:sldMkLst>
          <pc:docMk/>
          <pc:sldMk cId="2739236044" sldId="294"/>
        </pc:sldMkLst>
      </pc:sldChg>
      <pc:sldChg chg="modSp mod">
        <pc:chgData name="User1 Opinionaction" userId="f478a65010f0266a" providerId="LiveId" clId="{FDFA65E1-4F4B-47C7-AFD6-843FBFB75F69}" dt="2023-10-03T10:45:45.523" v="120" actId="20577"/>
        <pc:sldMkLst>
          <pc:docMk/>
          <pc:sldMk cId="1977359498" sldId="295"/>
        </pc:sldMkLst>
        <pc:spChg chg="mod">
          <ac:chgData name="User1 Opinionaction" userId="f478a65010f0266a" providerId="LiveId" clId="{FDFA65E1-4F4B-47C7-AFD6-843FBFB75F69}" dt="2023-10-03T10:40:57.714" v="97"/>
          <ac:spMkLst>
            <pc:docMk/>
            <pc:sldMk cId="1977359498" sldId="295"/>
            <ac:spMk id="15" creationId="{8009810C-7AA6-4B25-B06F-CDF693A17041}"/>
          </ac:spMkLst>
        </pc:spChg>
        <pc:spChg chg="mod">
          <ac:chgData name="User1 Opinionaction" userId="f478a65010f0266a" providerId="LiveId" clId="{FDFA65E1-4F4B-47C7-AFD6-843FBFB75F69}" dt="2023-10-03T10:45:45.523" v="120" actId="20577"/>
          <ac:spMkLst>
            <pc:docMk/>
            <pc:sldMk cId="1977359498" sldId="295"/>
            <ac:spMk id="16" creationId="{19269B9D-845C-4C7D-87C9-E63B6FBC685B}"/>
          </ac:spMkLst>
        </pc:spChg>
      </pc:sldChg>
      <pc:sldChg chg="add del">
        <pc:chgData name="User1 Opinionaction" userId="f478a65010f0266a" providerId="LiveId" clId="{FDFA65E1-4F4B-47C7-AFD6-843FBFB75F69}" dt="2023-10-03T10:40:38.905" v="96"/>
        <pc:sldMkLst>
          <pc:docMk/>
          <pc:sldMk cId="114592881" sldId="296"/>
        </pc:sldMkLst>
      </pc:sldChg>
      <pc:sldChg chg="modSp del mod">
        <pc:chgData name="User1 Opinionaction" userId="f478a65010f0266a" providerId="LiveId" clId="{FDFA65E1-4F4B-47C7-AFD6-843FBFB75F69}" dt="2023-10-03T11:03:14.734" v="165" actId="2696"/>
        <pc:sldMkLst>
          <pc:docMk/>
          <pc:sldMk cId="4026906339" sldId="296"/>
        </pc:sldMkLst>
        <pc:spChg chg="mod">
          <ac:chgData name="User1 Opinionaction" userId="f478a65010f0266a" providerId="LiveId" clId="{FDFA65E1-4F4B-47C7-AFD6-843FBFB75F69}" dt="2023-10-03T10:58:52.026" v="153" actId="20577"/>
          <ac:spMkLst>
            <pc:docMk/>
            <pc:sldMk cId="4026906339" sldId="296"/>
            <ac:spMk id="11" creationId="{F5C05A96-6983-4FAA-83AF-271B669C860C}"/>
          </ac:spMkLst>
        </pc:spChg>
      </pc:sldChg>
      <pc:sldChg chg="del">
        <pc:chgData name="User1 Opinionaction" userId="f478a65010f0266a" providerId="LiveId" clId="{FDFA65E1-4F4B-47C7-AFD6-843FBFB75F69}" dt="2023-10-03T11:03:14.734" v="165" actId="2696"/>
        <pc:sldMkLst>
          <pc:docMk/>
          <pc:sldMk cId="2362002318" sldId="297"/>
        </pc:sldMkLst>
      </pc:sldChg>
      <pc:sldChg chg="modSp mod">
        <pc:chgData name="User1 Opinionaction" userId="f478a65010f0266a" providerId="LiveId" clId="{FDFA65E1-4F4B-47C7-AFD6-843FBFB75F69}" dt="2023-10-03T11:00:16.499" v="156" actId="255"/>
        <pc:sldMkLst>
          <pc:docMk/>
          <pc:sldMk cId="729335849" sldId="298"/>
        </pc:sldMkLst>
        <pc:spChg chg="mod">
          <ac:chgData name="User1 Opinionaction" userId="f478a65010f0266a" providerId="LiveId" clId="{FDFA65E1-4F4B-47C7-AFD6-843FBFB75F69}" dt="2023-10-03T10:59:44.213" v="154"/>
          <ac:spMkLst>
            <pc:docMk/>
            <pc:sldMk cId="729335849" sldId="298"/>
            <ac:spMk id="2" creationId="{52BAA82E-8CF3-D5EB-E2B9-08EAE2955782}"/>
          </ac:spMkLst>
        </pc:spChg>
        <pc:spChg chg="mod">
          <ac:chgData name="User1 Opinionaction" userId="f478a65010f0266a" providerId="LiveId" clId="{FDFA65E1-4F4B-47C7-AFD6-843FBFB75F69}" dt="2023-10-03T11:00:16.499" v="156" actId="255"/>
          <ac:spMkLst>
            <pc:docMk/>
            <pc:sldMk cId="729335849" sldId="298"/>
            <ac:spMk id="3" creationId="{00000000-0000-0000-0000-000000000000}"/>
          </ac:spMkLst>
        </pc:spChg>
      </pc:sldChg>
      <pc:sldChg chg="del">
        <pc:chgData name="User1 Opinionaction" userId="f478a65010f0266a" providerId="LiveId" clId="{FDFA65E1-4F4B-47C7-AFD6-843FBFB75F69}" dt="2023-10-03T11:03:14.734" v="165" actId="2696"/>
        <pc:sldMkLst>
          <pc:docMk/>
          <pc:sldMk cId="2207951406" sldId="299"/>
        </pc:sldMkLst>
      </pc:sldChg>
      <pc:sldChg chg="modSp mod">
        <pc:chgData name="User1 Opinionaction" userId="f478a65010f0266a" providerId="LiveId" clId="{FDFA65E1-4F4B-47C7-AFD6-843FBFB75F69}" dt="2023-10-03T11:01:39.414" v="159" actId="12"/>
        <pc:sldMkLst>
          <pc:docMk/>
          <pc:sldMk cId="3187744642" sldId="300"/>
        </pc:sldMkLst>
        <pc:spChg chg="mod">
          <ac:chgData name="User1 Opinionaction" userId="f478a65010f0266a" providerId="LiveId" clId="{FDFA65E1-4F4B-47C7-AFD6-843FBFB75F69}" dt="2023-10-03T11:01:04.581" v="157"/>
          <ac:spMkLst>
            <pc:docMk/>
            <pc:sldMk cId="3187744642" sldId="300"/>
            <ac:spMk id="2" creationId="{52BAA82E-8CF3-D5EB-E2B9-08EAE2955782}"/>
          </ac:spMkLst>
        </pc:spChg>
        <pc:spChg chg="mod">
          <ac:chgData name="User1 Opinionaction" userId="f478a65010f0266a" providerId="LiveId" clId="{FDFA65E1-4F4B-47C7-AFD6-843FBFB75F69}" dt="2023-10-03T11:01:39.414" v="159" actId="12"/>
          <ac:spMkLst>
            <pc:docMk/>
            <pc:sldMk cId="3187744642" sldId="300"/>
            <ac:spMk id="3" creationId="{00000000-0000-0000-0000-000000000000}"/>
          </ac:spMkLst>
        </pc:spChg>
      </pc:sldChg>
      <pc:sldChg chg="modSp mod">
        <pc:chgData name="User1 Opinionaction" userId="f478a65010f0266a" providerId="LiveId" clId="{FDFA65E1-4F4B-47C7-AFD6-843FBFB75F69}" dt="2023-10-03T11:02:45.071" v="164" actId="12"/>
        <pc:sldMkLst>
          <pc:docMk/>
          <pc:sldMk cId="2676625307" sldId="301"/>
        </pc:sldMkLst>
        <pc:spChg chg="mod">
          <ac:chgData name="User1 Opinionaction" userId="f478a65010f0266a" providerId="LiveId" clId="{FDFA65E1-4F4B-47C7-AFD6-843FBFB75F69}" dt="2023-10-03T11:02:07.271" v="160"/>
          <ac:spMkLst>
            <pc:docMk/>
            <pc:sldMk cId="2676625307" sldId="301"/>
            <ac:spMk id="2" creationId="{52BAA82E-8CF3-D5EB-E2B9-08EAE2955782}"/>
          </ac:spMkLst>
        </pc:spChg>
        <pc:spChg chg="mod">
          <ac:chgData name="User1 Opinionaction" userId="f478a65010f0266a" providerId="LiveId" clId="{FDFA65E1-4F4B-47C7-AFD6-843FBFB75F69}" dt="2023-10-03T11:02:45.071" v="164" actId="12"/>
          <ac:spMkLst>
            <pc:docMk/>
            <pc:sldMk cId="2676625307" sldId="301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551B17-4B83-4701-B510-A02048FD1105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0CD4B-ACF7-47E8-B94B-3B12CAB84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496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0CD4B-ACF7-47E8-B94B-3B12CAB84CD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749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0CD4B-ACF7-47E8-B94B-3B12CAB84CD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906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0CD4B-ACF7-47E8-B94B-3B12CAB84CD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59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0CD4B-ACF7-47E8-B94B-3B12CAB84CD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422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4438"/>
            <a:ext cx="18288000" cy="10273030"/>
          </a:xfrm>
          <a:custGeom>
            <a:avLst/>
            <a:gdLst/>
            <a:ahLst/>
            <a:cxnLst/>
            <a:rect l="l" t="t" r="r" b="b"/>
            <a:pathLst>
              <a:path w="18288000" h="10273030">
                <a:moveTo>
                  <a:pt x="18287998" y="10272561"/>
                </a:moveTo>
                <a:lnTo>
                  <a:pt x="0" y="10272561"/>
                </a:lnTo>
                <a:lnTo>
                  <a:pt x="0" y="10229242"/>
                </a:lnTo>
                <a:lnTo>
                  <a:pt x="18287998" y="0"/>
                </a:lnTo>
                <a:lnTo>
                  <a:pt x="18287998" y="10272561"/>
                </a:lnTo>
                <a:close/>
              </a:path>
            </a:pathLst>
          </a:custGeom>
          <a:solidFill>
            <a:srgbClr val="535353">
              <a:alpha val="470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201274" y="390589"/>
            <a:ext cx="11885451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14437"/>
            <a:ext cx="18288000" cy="10273030"/>
          </a:xfrm>
          <a:custGeom>
            <a:avLst/>
            <a:gdLst/>
            <a:ahLst/>
            <a:cxnLst/>
            <a:rect l="l" t="t" r="r" b="b"/>
            <a:pathLst>
              <a:path w="18288000" h="10273030">
                <a:moveTo>
                  <a:pt x="18287998" y="10272562"/>
                </a:moveTo>
                <a:lnTo>
                  <a:pt x="0" y="10272561"/>
                </a:lnTo>
                <a:lnTo>
                  <a:pt x="0" y="10229242"/>
                </a:lnTo>
                <a:lnTo>
                  <a:pt x="18287998" y="0"/>
                </a:lnTo>
                <a:lnTo>
                  <a:pt x="18287998" y="10272562"/>
                </a:lnTo>
                <a:close/>
              </a:path>
            </a:pathLst>
          </a:custGeom>
          <a:solidFill>
            <a:srgbClr val="535353">
              <a:alpha val="470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7213" y="0"/>
            <a:ext cx="11744324" cy="10286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55218" y="2104129"/>
            <a:ext cx="9377562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28700" y="3703456"/>
            <a:ext cx="16230600" cy="5553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migrantstrust.com/en/" TargetMode="Externa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15688"/>
            <a:ext cx="18287998" cy="10287000"/>
            <a:chOff x="0" y="0"/>
            <a:chExt cx="18287998" cy="10287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54304" y="0"/>
              <a:ext cx="14030324" cy="102869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9735185" cy="10287000"/>
            </a:xfrm>
            <a:custGeom>
              <a:avLst/>
              <a:gdLst/>
              <a:ahLst/>
              <a:cxnLst/>
              <a:rect l="l" t="t" r="r" b="b"/>
              <a:pathLst>
                <a:path w="9735185" h="10287000">
                  <a:moveTo>
                    <a:pt x="4490257" y="0"/>
                  </a:moveTo>
                  <a:lnTo>
                    <a:pt x="9734682" y="10287000"/>
                  </a:lnTo>
                  <a:lnTo>
                    <a:pt x="0" y="10287000"/>
                  </a:lnTo>
                  <a:lnTo>
                    <a:pt x="0" y="0"/>
                  </a:lnTo>
                  <a:lnTo>
                    <a:pt x="4490257" y="0"/>
                  </a:lnTo>
                  <a:close/>
                </a:path>
              </a:pathLst>
            </a:custGeom>
            <a:solidFill>
              <a:srgbClr val="2034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8275955" cy="10287000"/>
            </a:xfrm>
            <a:custGeom>
              <a:avLst/>
              <a:gdLst/>
              <a:ahLst/>
              <a:cxnLst/>
              <a:rect l="l" t="t" r="r" b="b"/>
              <a:pathLst>
                <a:path w="8275955" h="10287000">
                  <a:moveTo>
                    <a:pt x="3031299" y="0"/>
                  </a:moveTo>
                  <a:lnTo>
                    <a:pt x="8275723" y="10287000"/>
                  </a:lnTo>
                  <a:lnTo>
                    <a:pt x="0" y="10287000"/>
                  </a:lnTo>
                  <a:lnTo>
                    <a:pt x="0" y="0"/>
                  </a:lnTo>
                  <a:lnTo>
                    <a:pt x="3031299" y="0"/>
                  </a:lnTo>
                  <a:close/>
                </a:path>
              </a:pathLst>
            </a:custGeom>
            <a:solidFill>
              <a:srgbClr val="253F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40041" y="1028711"/>
              <a:ext cx="16206469" cy="8223884"/>
            </a:xfrm>
            <a:custGeom>
              <a:avLst/>
              <a:gdLst/>
              <a:ahLst/>
              <a:cxnLst/>
              <a:rect l="l" t="t" r="r" b="b"/>
              <a:pathLst>
                <a:path w="16206469" h="8223884">
                  <a:moveTo>
                    <a:pt x="294703" y="147650"/>
                  </a:moveTo>
                  <a:lnTo>
                    <a:pt x="287185" y="101028"/>
                  </a:lnTo>
                  <a:lnTo>
                    <a:pt x="266242" y="60502"/>
                  </a:lnTo>
                  <a:lnTo>
                    <a:pt x="260451" y="54698"/>
                  </a:lnTo>
                  <a:lnTo>
                    <a:pt x="240106" y="34315"/>
                  </a:lnTo>
                  <a:lnTo>
                    <a:pt x="240106" y="147650"/>
                  </a:lnTo>
                  <a:lnTo>
                    <a:pt x="232803" y="183794"/>
                  </a:lnTo>
                  <a:lnTo>
                    <a:pt x="212915" y="213334"/>
                  </a:lnTo>
                  <a:lnTo>
                    <a:pt x="183426" y="233273"/>
                  </a:lnTo>
                  <a:lnTo>
                    <a:pt x="147358" y="240588"/>
                  </a:lnTo>
                  <a:lnTo>
                    <a:pt x="111277" y="233273"/>
                  </a:lnTo>
                  <a:lnTo>
                    <a:pt x="81800" y="213334"/>
                  </a:lnTo>
                  <a:lnTo>
                    <a:pt x="61899" y="183794"/>
                  </a:lnTo>
                  <a:lnTo>
                    <a:pt x="54597" y="147650"/>
                  </a:lnTo>
                  <a:lnTo>
                    <a:pt x="61899" y="111506"/>
                  </a:lnTo>
                  <a:lnTo>
                    <a:pt x="81800" y="81953"/>
                  </a:lnTo>
                  <a:lnTo>
                    <a:pt x="111277" y="62014"/>
                  </a:lnTo>
                  <a:lnTo>
                    <a:pt x="147358" y="54698"/>
                  </a:lnTo>
                  <a:lnTo>
                    <a:pt x="183426" y="62014"/>
                  </a:lnTo>
                  <a:lnTo>
                    <a:pt x="212915" y="81953"/>
                  </a:lnTo>
                  <a:lnTo>
                    <a:pt x="232803" y="111506"/>
                  </a:lnTo>
                  <a:lnTo>
                    <a:pt x="240106" y="147650"/>
                  </a:lnTo>
                  <a:lnTo>
                    <a:pt x="240106" y="34315"/>
                  </a:lnTo>
                  <a:lnTo>
                    <a:pt x="234327" y="28524"/>
                  </a:lnTo>
                  <a:lnTo>
                    <a:pt x="193878" y="7531"/>
                  </a:lnTo>
                  <a:lnTo>
                    <a:pt x="147358" y="0"/>
                  </a:lnTo>
                  <a:lnTo>
                    <a:pt x="100825" y="7531"/>
                  </a:lnTo>
                  <a:lnTo>
                    <a:pt x="60388" y="28524"/>
                  </a:lnTo>
                  <a:lnTo>
                    <a:pt x="28473" y="60502"/>
                  </a:lnTo>
                  <a:lnTo>
                    <a:pt x="7518" y="101028"/>
                  </a:lnTo>
                  <a:lnTo>
                    <a:pt x="0" y="147650"/>
                  </a:lnTo>
                  <a:lnTo>
                    <a:pt x="7518" y="194259"/>
                  </a:lnTo>
                  <a:lnTo>
                    <a:pt x="28473" y="234784"/>
                  </a:lnTo>
                  <a:lnTo>
                    <a:pt x="60388" y="266763"/>
                  </a:lnTo>
                  <a:lnTo>
                    <a:pt x="100825" y="287756"/>
                  </a:lnTo>
                  <a:lnTo>
                    <a:pt x="147358" y="295287"/>
                  </a:lnTo>
                  <a:lnTo>
                    <a:pt x="193878" y="287756"/>
                  </a:lnTo>
                  <a:lnTo>
                    <a:pt x="234327" y="266763"/>
                  </a:lnTo>
                  <a:lnTo>
                    <a:pt x="260451" y="240588"/>
                  </a:lnTo>
                  <a:lnTo>
                    <a:pt x="266242" y="234784"/>
                  </a:lnTo>
                  <a:lnTo>
                    <a:pt x="287185" y="194259"/>
                  </a:lnTo>
                  <a:lnTo>
                    <a:pt x="294703" y="147650"/>
                  </a:lnTo>
                  <a:close/>
                </a:path>
                <a:path w="16206469" h="8223884">
                  <a:moveTo>
                    <a:pt x="782599" y="147650"/>
                  </a:moveTo>
                  <a:lnTo>
                    <a:pt x="775068" y="101028"/>
                  </a:lnTo>
                  <a:lnTo>
                    <a:pt x="754126" y="60502"/>
                  </a:lnTo>
                  <a:lnTo>
                    <a:pt x="748334" y="54698"/>
                  </a:lnTo>
                  <a:lnTo>
                    <a:pt x="728002" y="34328"/>
                  </a:lnTo>
                  <a:lnTo>
                    <a:pt x="728002" y="147650"/>
                  </a:lnTo>
                  <a:lnTo>
                    <a:pt x="720699" y="183794"/>
                  </a:lnTo>
                  <a:lnTo>
                    <a:pt x="700798" y="213334"/>
                  </a:lnTo>
                  <a:lnTo>
                    <a:pt x="671309" y="233273"/>
                  </a:lnTo>
                  <a:lnTo>
                    <a:pt x="635241" y="240588"/>
                  </a:lnTo>
                  <a:lnTo>
                    <a:pt x="599173" y="233273"/>
                  </a:lnTo>
                  <a:lnTo>
                    <a:pt x="569683" y="213334"/>
                  </a:lnTo>
                  <a:lnTo>
                    <a:pt x="549783" y="183794"/>
                  </a:lnTo>
                  <a:lnTo>
                    <a:pt x="542480" y="147650"/>
                  </a:lnTo>
                  <a:lnTo>
                    <a:pt x="549783" y="111506"/>
                  </a:lnTo>
                  <a:lnTo>
                    <a:pt x="569683" y="81953"/>
                  </a:lnTo>
                  <a:lnTo>
                    <a:pt x="599173" y="62014"/>
                  </a:lnTo>
                  <a:lnTo>
                    <a:pt x="635241" y="54698"/>
                  </a:lnTo>
                  <a:lnTo>
                    <a:pt x="671309" y="62014"/>
                  </a:lnTo>
                  <a:lnTo>
                    <a:pt x="700798" y="81953"/>
                  </a:lnTo>
                  <a:lnTo>
                    <a:pt x="720699" y="111506"/>
                  </a:lnTo>
                  <a:lnTo>
                    <a:pt x="728002" y="147650"/>
                  </a:lnTo>
                  <a:lnTo>
                    <a:pt x="728002" y="34328"/>
                  </a:lnTo>
                  <a:lnTo>
                    <a:pt x="722210" y="28524"/>
                  </a:lnTo>
                  <a:lnTo>
                    <a:pt x="681761" y="7531"/>
                  </a:lnTo>
                  <a:lnTo>
                    <a:pt x="635241" y="0"/>
                  </a:lnTo>
                  <a:lnTo>
                    <a:pt x="588708" y="7531"/>
                  </a:lnTo>
                  <a:lnTo>
                    <a:pt x="548271" y="28524"/>
                  </a:lnTo>
                  <a:lnTo>
                    <a:pt x="516356" y="60502"/>
                  </a:lnTo>
                  <a:lnTo>
                    <a:pt x="495414" y="101028"/>
                  </a:lnTo>
                  <a:lnTo>
                    <a:pt x="487883" y="147650"/>
                  </a:lnTo>
                  <a:lnTo>
                    <a:pt x="495414" y="194259"/>
                  </a:lnTo>
                  <a:lnTo>
                    <a:pt x="516356" y="234784"/>
                  </a:lnTo>
                  <a:lnTo>
                    <a:pt x="548271" y="266763"/>
                  </a:lnTo>
                  <a:lnTo>
                    <a:pt x="588708" y="287756"/>
                  </a:lnTo>
                  <a:lnTo>
                    <a:pt x="635241" y="295287"/>
                  </a:lnTo>
                  <a:lnTo>
                    <a:pt x="681761" y="287756"/>
                  </a:lnTo>
                  <a:lnTo>
                    <a:pt x="722210" y="266763"/>
                  </a:lnTo>
                  <a:lnTo>
                    <a:pt x="748334" y="240588"/>
                  </a:lnTo>
                  <a:lnTo>
                    <a:pt x="754126" y="234784"/>
                  </a:lnTo>
                  <a:lnTo>
                    <a:pt x="775068" y="194259"/>
                  </a:lnTo>
                  <a:lnTo>
                    <a:pt x="782599" y="147650"/>
                  </a:lnTo>
                  <a:close/>
                </a:path>
                <a:path w="16206469" h="8223884">
                  <a:moveTo>
                    <a:pt x="1270482" y="147650"/>
                  </a:moveTo>
                  <a:lnTo>
                    <a:pt x="1262951" y="101028"/>
                  </a:lnTo>
                  <a:lnTo>
                    <a:pt x="1242009" y="60502"/>
                  </a:lnTo>
                  <a:lnTo>
                    <a:pt x="1236218" y="54698"/>
                  </a:lnTo>
                  <a:lnTo>
                    <a:pt x="1215885" y="34328"/>
                  </a:lnTo>
                  <a:lnTo>
                    <a:pt x="1215885" y="147650"/>
                  </a:lnTo>
                  <a:lnTo>
                    <a:pt x="1208582" y="183794"/>
                  </a:lnTo>
                  <a:lnTo>
                    <a:pt x="1188681" y="213334"/>
                  </a:lnTo>
                  <a:lnTo>
                    <a:pt x="1159192" y="233273"/>
                  </a:lnTo>
                  <a:lnTo>
                    <a:pt x="1123124" y="240588"/>
                  </a:lnTo>
                  <a:lnTo>
                    <a:pt x="1087056" y="233273"/>
                  </a:lnTo>
                  <a:lnTo>
                    <a:pt x="1057567" y="213334"/>
                  </a:lnTo>
                  <a:lnTo>
                    <a:pt x="1037678" y="183794"/>
                  </a:lnTo>
                  <a:lnTo>
                    <a:pt x="1030376" y="147650"/>
                  </a:lnTo>
                  <a:lnTo>
                    <a:pt x="1037678" y="111506"/>
                  </a:lnTo>
                  <a:lnTo>
                    <a:pt x="1057567" y="81953"/>
                  </a:lnTo>
                  <a:lnTo>
                    <a:pt x="1087056" y="62014"/>
                  </a:lnTo>
                  <a:lnTo>
                    <a:pt x="1123124" y="54698"/>
                  </a:lnTo>
                  <a:lnTo>
                    <a:pt x="1159192" y="62014"/>
                  </a:lnTo>
                  <a:lnTo>
                    <a:pt x="1188681" y="81953"/>
                  </a:lnTo>
                  <a:lnTo>
                    <a:pt x="1208582" y="111506"/>
                  </a:lnTo>
                  <a:lnTo>
                    <a:pt x="1215885" y="147650"/>
                  </a:lnTo>
                  <a:lnTo>
                    <a:pt x="1215885" y="34328"/>
                  </a:lnTo>
                  <a:lnTo>
                    <a:pt x="1210094" y="28524"/>
                  </a:lnTo>
                  <a:lnTo>
                    <a:pt x="1169657" y="7531"/>
                  </a:lnTo>
                  <a:lnTo>
                    <a:pt x="1123124" y="0"/>
                  </a:lnTo>
                  <a:lnTo>
                    <a:pt x="1076604" y="7531"/>
                  </a:lnTo>
                  <a:lnTo>
                    <a:pt x="1036154" y="28524"/>
                  </a:lnTo>
                  <a:lnTo>
                    <a:pt x="1004239" y="60502"/>
                  </a:lnTo>
                  <a:lnTo>
                    <a:pt x="983297" y="101028"/>
                  </a:lnTo>
                  <a:lnTo>
                    <a:pt x="975779" y="147650"/>
                  </a:lnTo>
                  <a:lnTo>
                    <a:pt x="983297" y="194259"/>
                  </a:lnTo>
                  <a:lnTo>
                    <a:pt x="1004239" y="234784"/>
                  </a:lnTo>
                  <a:lnTo>
                    <a:pt x="1036154" y="266763"/>
                  </a:lnTo>
                  <a:lnTo>
                    <a:pt x="1076604" y="287756"/>
                  </a:lnTo>
                  <a:lnTo>
                    <a:pt x="1123124" y="295287"/>
                  </a:lnTo>
                  <a:lnTo>
                    <a:pt x="1169657" y="287756"/>
                  </a:lnTo>
                  <a:lnTo>
                    <a:pt x="1210094" y="266763"/>
                  </a:lnTo>
                  <a:lnTo>
                    <a:pt x="1236218" y="240588"/>
                  </a:lnTo>
                  <a:lnTo>
                    <a:pt x="1242009" y="234784"/>
                  </a:lnTo>
                  <a:lnTo>
                    <a:pt x="1262951" y="194259"/>
                  </a:lnTo>
                  <a:lnTo>
                    <a:pt x="1270482" y="147650"/>
                  </a:lnTo>
                  <a:close/>
                </a:path>
                <a:path w="16206469" h="8223884">
                  <a:moveTo>
                    <a:pt x="1758365" y="147650"/>
                  </a:moveTo>
                  <a:lnTo>
                    <a:pt x="1750834" y="101028"/>
                  </a:lnTo>
                  <a:lnTo>
                    <a:pt x="1729892" y="60502"/>
                  </a:lnTo>
                  <a:lnTo>
                    <a:pt x="1724113" y="54698"/>
                  </a:lnTo>
                  <a:lnTo>
                    <a:pt x="1703768" y="34328"/>
                  </a:lnTo>
                  <a:lnTo>
                    <a:pt x="1703768" y="147650"/>
                  </a:lnTo>
                  <a:lnTo>
                    <a:pt x="1696466" y="183794"/>
                  </a:lnTo>
                  <a:lnTo>
                    <a:pt x="1676577" y="213334"/>
                  </a:lnTo>
                  <a:lnTo>
                    <a:pt x="1647088" y="233273"/>
                  </a:lnTo>
                  <a:lnTo>
                    <a:pt x="1611020" y="240588"/>
                  </a:lnTo>
                  <a:lnTo>
                    <a:pt x="1574939" y="233273"/>
                  </a:lnTo>
                  <a:lnTo>
                    <a:pt x="1545463" y="213334"/>
                  </a:lnTo>
                  <a:lnTo>
                    <a:pt x="1525562" y="183794"/>
                  </a:lnTo>
                  <a:lnTo>
                    <a:pt x="1518259" y="147650"/>
                  </a:lnTo>
                  <a:lnTo>
                    <a:pt x="1525562" y="111506"/>
                  </a:lnTo>
                  <a:lnTo>
                    <a:pt x="1545463" y="81953"/>
                  </a:lnTo>
                  <a:lnTo>
                    <a:pt x="1574939" y="62014"/>
                  </a:lnTo>
                  <a:lnTo>
                    <a:pt x="1611020" y="54698"/>
                  </a:lnTo>
                  <a:lnTo>
                    <a:pt x="1647088" y="62014"/>
                  </a:lnTo>
                  <a:lnTo>
                    <a:pt x="1676577" y="81953"/>
                  </a:lnTo>
                  <a:lnTo>
                    <a:pt x="1696466" y="111506"/>
                  </a:lnTo>
                  <a:lnTo>
                    <a:pt x="1703768" y="147650"/>
                  </a:lnTo>
                  <a:lnTo>
                    <a:pt x="1703768" y="34328"/>
                  </a:lnTo>
                  <a:lnTo>
                    <a:pt x="1697977" y="28524"/>
                  </a:lnTo>
                  <a:lnTo>
                    <a:pt x="1657540" y="7531"/>
                  </a:lnTo>
                  <a:lnTo>
                    <a:pt x="1611020" y="0"/>
                  </a:lnTo>
                  <a:lnTo>
                    <a:pt x="1564487" y="7531"/>
                  </a:lnTo>
                  <a:lnTo>
                    <a:pt x="1524050" y="28524"/>
                  </a:lnTo>
                  <a:lnTo>
                    <a:pt x="1492135" y="60502"/>
                  </a:lnTo>
                  <a:lnTo>
                    <a:pt x="1471193" y="101028"/>
                  </a:lnTo>
                  <a:lnTo>
                    <a:pt x="1463662" y="147650"/>
                  </a:lnTo>
                  <a:lnTo>
                    <a:pt x="1471193" y="194259"/>
                  </a:lnTo>
                  <a:lnTo>
                    <a:pt x="1492135" y="234784"/>
                  </a:lnTo>
                  <a:lnTo>
                    <a:pt x="1524050" y="266763"/>
                  </a:lnTo>
                  <a:lnTo>
                    <a:pt x="1564487" y="287756"/>
                  </a:lnTo>
                  <a:lnTo>
                    <a:pt x="1611020" y="295287"/>
                  </a:lnTo>
                  <a:lnTo>
                    <a:pt x="1657540" y="287756"/>
                  </a:lnTo>
                  <a:lnTo>
                    <a:pt x="1697977" y="266763"/>
                  </a:lnTo>
                  <a:lnTo>
                    <a:pt x="1724113" y="240588"/>
                  </a:lnTo>
                  <a:lnTo>
                    <a:pt x="1729892" y="234784"/>
                  </a:lnTo>
                  <a:lnTo>
                    <a:pt x="1750834" y="194259"/>
                  </a:lnTo>
                  <a:lnTo>
                    <a:pt x="1758365" y="147650"/>
                  </a:lnTo>
                  <a:close/>
                </a:path>
                <a:path w="16206469" h="8223884">
                  <a:moveTo>
                    <a:pt x="14742249" y="8075752"/>
                  </a:moveTo>
                  <a:lnTo>
                    <a:pt x="14734718" y="8029130"/>
                  </a:lnTo>
                  <a:lnTo>
                    <a:pt x="14713776" y="7988605"/>
                  </a:lnTo>
                  <a:lnTo>
                    <a:pt x="14707984" y="7982801"/>
                  </a:lnTo>
                  <a:lnTo>
                    <a:pt x="14687652" y="7962430"/>
                  </a:lnTo>
                  <a:lnTo>
                    <a:pt x="14687652" y="8075752"/>
                  </a:lnTo>
                  <a:lnTo>
                    <a:pt x="14680349" y="8111896"/>
                  </a:lnTo>
                  <a:lnTo>
                    <a:pt x="14660448" y="8141436"/>
                  </a:lnTo>
                  <a:lnTo>
                    <a:pt x="14630959" y="8161375"/>
                  </a:lnTo>
                  <a:lnTo>
                    <a:pt x="14594891" y="8168691"/>
                  </a:lnTo>
                  <a:lnTo>
                    <a:pt x="14558823" y="8161375"/>
                  </a:lnTo>
                  <a:lnTo>
                    <a:pt x="14529334" y="8141436"/>
                  </a:lnTo>
                  <a:lnTo>
                    <a:pt x="14509433" y="8111896"/>
                  </a:lnTo>
                  <a:lnTo>
                    <a:pt x="14502143" y="8075752"/>
                  </a:lnTo>
                  <a:lnTo>
                    <a:pt x="14509433" y="8039608"/>
                  </a:lnTo>
                  <a:lnTo>
                    <a:pt x="14529334" y="8010055"/>
                  </a:lnTo>
                  <a:lnTo>
                    <a:pt x="14558823" y="7990116"/>
                  </a:lnTo>
                  <a:lnTo>
                    <a:pt x="14594891" y="7982801"/>
                  </a:lnTo>
                  <a:lnTo>
                    <a:pt x="14630959" y="7990116"/>
                  </a:lnTo>
                  <a:lnTo>
                    <a:pt x="14660448" y="8010055"/>
                  </a:lnTo>
                  <a:lnTo>
                    <a:pt x="14680349" y="8039608"/>
                  </a:lnTo>
                  <a:lnTo>
                    <a:pt x="14687652" y="8075752"/>
                  </a:lnTo>
                  <a:lnTo>
                    <a:pt x="14687652" y="7962430"/>
                  </a:lnTo>
                  <a:lnTo>
                    <a:pt x="14681861" y="7956626"/>
                  </a:lnTo>
                  <a:lnTo>
                    <a:pt x="14641424" y="7935633"/>
                  </a:lnTo>
                  <a:lnTo>
                    <a:pt x="14594891" y="7928102"/>
                  </a:lnTo>
                  <a:lnTo>
                    <a:pt x="14548371" y="7935633"/>
                  </a:lnTo>
                  <a:lnTo>
                    <a:pt x="14507921" y="7956626"/>
                  </a:lnTo>
                  <a:lnTo>
                    <a:pt x="14476006" y="7988605"/>
                  </a:lnTo>
                  <a:lnTo>
                    <a:pt x="14455064" y="8029130"/>
                  </a:lnTo>
                  <a:lnTo>
                    <a:pt x="14447546" y="8075752"/>
                  </a:lnTo>
                  <a:lnTo>
                    <a:pt x="14455064" y="8122361"/>
                  </a:lnTo>
                  <a:lnTo>
                    <a:pt x="14476006" y="8162887"/>
                  </a:lnTo>
                  <a:lnTo>
                    <a:pt x="14507921" y="8194865"/>
                  </a:lnTo>
                  <a:lnTo>
                    <a:pt x="14548371" y="8215858"/>
                  </a:lnTo>
                  <a:lnTo>
                    <a:pt x="14594891" y="8223390"/>
                  </a:lnTo>
                  <a:lnTo>
                    <a:pt x="14641424" y="8215858"/>
                  </a:lnTo>
                  <a:lnTo>
                    <a:pt x="14681861" y="8194865"/>
                  </a:lnTo>
                  <a:lnTo>
                    <a:pt x="14707997" y="8168691"/>
                  </a:lnTo>
                  <a:lnTo>
                    <a:pt x="14713776" y="8162887"/>
                  </a:lnTo>
                  <a:lnTo>
                    <a:pt x="14734718" y="8122361"/>
                  </a:lnTo>
                  <a:lnTo>
                    <a:pt x="14742249" y="8075752"/>
                  </a:lnTo>
                  <a:close/>
                </a:path>
                <a:path w="16206469" h="8223884">
                  <a:moveTo>
                    <a:pt x="15230132" y="8075752"/>
                  </a:moveTo>
                  <a:lnTo>
                    <a:pt x="15222614" y="8029130"/>
                  </a:lnTo>
                  <a:lnTo>
                    <a:pt x="15201672" y="7988605"/>
                  </a:lnTo>
                  <a:lnTo>
                    <a:pt x="15195880" y="7982801"/>
                  </a:lnTo>
                  <a:lnTo>
                    <a:pt x="15175535" y="7962430"/>
                  </a:lnTo>
                  <a:lnTo>
                    <a:pt x="15175535" y="8075752"/>
                  </a:lnTo>
                  <a:lnTo>
                    <a:pt x="15168233" y="8111896"/>
                  </a:lnTo>
                  <a:lnTo>
                    <a:pt x="15148344" y="8141436"/>
                  </a:lnTo>
                  <a:lnTo>
                    <a:pt x="15118855" y="8161375"/>
                  </a:lnTo>
                  <a:lnTo>
                    <a:pt x="15082774" y="8168691"/>
                  </a:lnTo>
                  <a:lnTo>
                    <a:pt x="15046706" y="8161375"/>
                  </a:lnTo>
                  <a:lnTo>
                    <a:pt x="15017217" y="8141436"/>
                  </a:lnTo>
                  <a:lnTo>
                    <a:pt x="14997329" y="8111896"/>
                  </a:lnTo>
                  <a:lnTo>
                    <a:pt x="14990026" y="8075752"/>
                  </a:lnTo>
                  <a:lnTo>
                    <a:pt x="14997329" y="8039608"/>
                  </a:lnTo>
                  <a:lnTo>
                    <a:pt x="15017217" y="8010055"/>
                  </a:lnTo>
                  <a:lnTo>
                    <a:pt x="15046706" y="7990116"/>
                  </a:lnTo>
                  <a:lnTo>
                    <a:pt x="15082774" y="7982801"/>
                  </a:lnTo>
                  <a:lnTo>
                    <a:pt x="15118855" y="7990116"/>
                  </a:lnTo>
                  <a:lnTo>
                    <a:pt x="15148344" y="8010055"/>
                  </a:lnTo>
                  <a:lnTo>
                    <a:pt x="15168233" y="8039608"/>
                  </a:lnTo>
                  <a:lnTo>
                    <a:pt x="15175535" y="8075752"/>
                  </a:lnTo>
                  <a:lnTo>
                    <a:pt x="15175535" y="7962430"/>
                  </a:lnTo>
                  <a:lnTo>
                    <a:pt x="15169744" y="7956626"/>
                  </a:lnTo>
                  <a:lnTo>
                    <a:pt x="15129307" y="7935633"/>
                  </a:lnTo>
                  <a:lnTo>
                    <a:pt x="15082774" y="7928102"/>
                  </a:lnTo>
                  <a:lnTo>
                    <a:pt x="15036254" y="7935633"/>
                  </a:lnTo>
                  <a:lnTo>
                    <a:pt x="14995805" y="7956626"/>
                  </a:lnTo>
                  <a:lnTo>
                    <a:pt x="14963890" y="7988605"/>
                  </a:lnTo>
                  <a:lnTo>
                    <a:pt x="14942947" y="8029130"/>
                  </a:lnTo>
                  <a:lnTo>
                    <a:pt x="14935429" y="8075752"/>
                  </a:lnTo>
                  <a:lnTo>
                    <a:pt x="14942947" y="8122361"/>
                  </a:lnTo>
                  <a:lnTo>
                    <a:pt x="14963890" y="8162887"/>
                  </a:lnTo>
                  <a:lnTo>
                    <a:pt x="14995805" y="8194865"/>
                  </a:lnTo>
                  <a:lnTo>
                    <a:pt x="15036254" y="8215858"/>
                  </a:lnTo>
                  <a:lnTo>
                    <a:pt x="15082774" y="8223390"/>
                  </a:lnTo>
                  <a:lnTo>
                    <a:pt x="15129307" y="8215858"/>
                  </a:lnTo>
                  <a:lnTo>
                    <a:pt x="15169744" y="8194865"/>
                  </a:lnTo>
                  <a:lnTo>
                    <a:pt x="15195880" y="8168691"/>
                  </a:lnTo>
                  <a:lnTo>
                    <a:pt x="15201672" y="8162887"/>
                  </a:lnTo>
                  <a:lnTo>
                    <a:pt x="15222614" y="8122361"/>
                  </a:lnTo>
                  <a:lnTo>
                    <a:pt x="15230132" y="8075752"/>
                  </a:lnTo>
                  <a:close/>
                </a:path>
                <a:path w="16206469" h="8223884">
                  <a:moveTo>
                    <a:pt x="15718016" y="8075752"/>
                  </a:moveTo>
                  <a:lnTo>
                    <a:pt x="15710497" y="8029130"/>
                  </a:lnTo>
                  <a:lnTo>
                    <a:pt x="15689555" y="7988605"/>
                  </a:lnTo>
                  <a:lnTo>
                    <a:pt x="15683764" y="7982801"/>
                  </a:lnTo>
                  <a:lnTo>
                    <a:pt x="15663418" y="7962417"/>
                  </a:lnTo>
                  <a:lnTo>
                    <a:pt x="15663418" y="8075752"/>
                  </a:lnTo>
                  <a:lnTo>
                    <a:pt x="15656116" y="8111896"/>
                  </a:lnTo>
                  <a:lnTo>
                    <a:pt x="15636228" y="8141436"/>
                  </a:lnTo>
                  <a:lnTo>
                    <a:pt x="15606738" y="8161375"/>
                  </a:lnTo>
                  <a:lnTo>
                    <a:pt x="15570670" y="8168691"/>
                  </a:lnTo>
                  <a:lnTo>
                    <a:pt x="15534602" y="8161375"/>
                  </a:lnTo>
                  <a:lnTo>
                    <a:pt x="15505113" y="8141436"/>
                  </a:lnTo>
                  <a:lnTo>
                    <a:pt x="15485212" y="8111896"/>
                  </a:lnTo>
                  <a:lnTo>
                    <a:pt x="15477909" y="8075752"/>
                  </a:lnTo>
                  <a:lnTo>
                    <a:pt x="15485212" y="8039608"/>
                  </a:lnTo>
                  <a:lnTo>
                    <a:pt x="15505113" y="8010055"/>
                  </a:lnTo>
                  <a:lnTo>
                    <a:pt x="15534602" y="7990116"/>
                  </a:lnTo>
                  <a:lnTo>
                    <a:pt x="15570670" y="7982801"/>
                  </a:lnTo>
                  <a:lnTo>
                    <a:pt x="15606738" y="7990116"/>
                  </a:lnTo>
                  <a:lnTo>
                    <a:pt x="15636228" y="8010055"/>
                  </a:lnTo>
                  <a:lnTo>
                    <a:pt x="15656116" y="8039608"/>
                  </a:lnTo>
                  <a:lnTo>
                    <a:pt x="15663418" y="8075752"/>
                  </a:lnTo>
                  <a:lnTo>
                    <a:pt x="15663418" y="7962417"/>
                  </a:lnTo>
                  <a:lnTo>
                    <a:pt x="15657640" y="7956626"/>
                  </a:lnTo>
                  <a:lnTo>
                    <a:pt x="15617190" y="7935633"/>
                  </a:lnTo>
                  <a:lnTo>
                    <a:pt x="15570670" y="7928102"/>
                  </a:lnTo>
                  <a:lnTo>
                    <a:pt x="15524137" y="7935633"/>
                  </a:lnTo>
                  <a:lnTo>
                    <a:pt x="15483701" y="7956626"/>
                  </a:lnTo>
                  <a:lnTo>
                    <a:pt x="15451785" y="7988605"/>
                  </a:lnTo>
                  <a:lnTo>
                    <a:pt x="15430843" y="8029130"/>
                  </a:lnTo>
                  <a:lnTo>
                    <a:pt x="15423312" y="8075752"/>
                  </a:lnTo>
                  <a:lnTo>
                    <a:pt x="15430843" y="8122361"/>
                  </a:lnTo>
                  <a:lnTo>
                    <a:pt x="15451785" y="8162887"/>
                  </a:lnTo>
                  <a:lnTo>
                    <a:pt x="15483701" y="8194865"/>
                  </a:lnTo>
                  <a:lnTo>
                    <a:pt x="15524137" y="8215858"/>
                  </a:lnTo>
                  <a:lnTo>
                    <a:pt x="15570670" y="8223390"/>
                  </a:lnTo>
                  <a:lnTo>
                    <a:pt x="15617190" y="8215858"/>
                  </a:lnTo>
                  <a:lnTo>
                    <a:pt x="15657640" y="8194865"/>
                  </a:lnTo>
                  <a:lnTo>
                    <a:pt x="15683764" y="8168691"/>
                  </a:lnTo>
                  <a:lnTo>
                    <a:pt x="15689555" y="8162887"/>
                  </a:lnTo>
                  <a:lnTo>
                    <a:pt x="15710497" y="8122361"/>
                  </a:lnTo>
                  <a:lnTo>
                    <a:pt x="15718016" y="8075752"/>
                  </a:lnTo>
                  <a:close/>
                </a:path>
                <a:path w="16206469" h="8223884">
                  <a:moveTo>
                    <a:pt x="16205911" y="8075752"/>
                  </a:moveTo>
                  <a:lnTo>
                    <a:pt x="16198380" y="8029130"/>
                  </a:lnTo>
                  <a:lnTo>
                    <a:pt x="16177438" y="7988605"/>
                  </a:lnTo>
                  <a:lnTo>
                    <a:pt x="16171647" y="7982801"/>
                  </a:lnTo>
                  <a:lnTo>
                    <a:pt x="16151314" y="7962430"/>
                  </a:lnTo>
                  <a:lnTo>
                    <a:pt x="16151314" y="8075752"/>
                  </a:lnTo>
                  <a:lnTo>
                    <a:pt x="16144012" y="8111896"/>
                  </a:lnTo>
                  <a:lnTo>
                    <a:pt x="16124111" y="8141436"/>
                  </a:lnTo>
                  <a:lnTo>
                    <a:pt x="16094621" y="8161375"/>
                  </a:lnTo>
                  <a:lnTo>
                    <a:pt x="16058553" y="8168691"/>
                  </a:lnTo>
                  <a:lnTo>
                    <a:pt x="16022485" y="8161375"/>
                  </a:lnTo>
                  <a:lnTo>
                    <a:pt x="15992996" y="8141436"/>
                  </a:lnTo>
                  <a:lnTo>
                    <a:pt x="15973095" y="8111896"/>
                  </a:lnTo>
                  <a:lnTo>
                    <a:pt x="15965805" y="8075752"/>
                  </a:lnTo>
                  <a:lnTo>
                    <a:pt x="15973095" y="8039608"/>
                  </a:lnTo>
                  <a:lnTo>
                    <a:pt x="15992996" y="8010055"/>
                  </a:lnTo>
                  <a:lnTo>
                    <a:pt x="16022485" y="7990116"/>
                  </a:lnTo>
                  <a:lnTo>
                    <a:pt x="16058553" y="7982801"/>
                  </a:lnTo>
                  <a:lnTo>
                    <a:pt x="16094621" y="7990116"/>
                  </a:lnTo>
                  <a:lnTo>
                    <a:pt x="16124111" y="8010055"/>
                  </a:lnTo>
                  <a:lnTo>
                    <a:pt x="16144012" y="8039608"/>
                  </a:lnTo>
                  <a:lnTo>
                    <a:pt x="16151314" y="8075752"/>
                  </a:lnTo>
                  <a:lnTo>
                    <a:pt x="16151314" y="7962430"/>
                  </a:lnTo>
                  <a:lnTo>
                    <a:pt x="16145523" y="7956626"/>
                  </a:lnTo>
                  <a:lnTo>
                    <a:pt x="16105073" y="7935633"/>
                  </a:lnTo>
                  <a:lnTo>
                    <a:pt x="16058553" y="7928102"/>
                  </a:lnTo>
                  <a:lnTo>
                    <a:pt x="16012033" y="7935633"/>
                  </a:lnTo>
                  <a:lnTo>
                    <a:pt x="15971584" y="7956626"/>
                  </a:lnTo>
                  <a:lnTo>
                    <a:pt x="15939669" y="7988605"/>
                  </a:lnTo>
                  <a:lnTo>
                    <a:pt x="15918726" y="8029130"/>
                  </a:lnTo>
                  <a:lnTo>
                    <a:pt x="15911208" y="8075752"/>
                  </a:lnTo>
                  <a:lnTo>
                    <a:pt x="15918726" y="8122361"/>
                  </a:lnTo>
                  <a:lnTo>
                    <a:pt x="15939669" y="8162887"/>
                  </a:lnTo>
                  <a:lnTo>
                    <a:pt x="15971584" y="8194865"/>
                  </a:lnTo>
                  <a:lnTo>
                    <a:pt x="16012033" y="8215858"/>
                  </a:lnTo>
                  <a:lnTo>
                    <a:pt x="16058553" y="8223390"/>
                  </a:lnTo>
                  <a:lnTo>
                    <a:pt x="16105073" y="8215858"/>
                  </a:lnTo>
                  <a:lnTo>
                    <a:pt x="16145523" y="8194865"/>
                  </a:lnTo>
                  <a:lnTo>
                    <a:pt x="16171647" y="8168691"/>
                  </a:lnTo>
                  <a:lnTo>
                    <a:pt x="16177438" y="8162887"/>
                  </a:lnTo>
                  <a:lnTo>
                    <a:pt x="16198380" y="8122361"/>
                  </a:lnTo>
                  <a:lnTo>
                    <a:pt x="16205911" y="80757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3712273"/>
              <a:ext cx="3702685" cy="887730"/>
            </a:xfrm>
            <a:custGeom>
              <a:avLst/>
              <a:gdLst/>
              <a:ahLst/>
              <a:cxnLst/>
              <a:rect l="l" t="t" r="r" b="b"/>
              <a:pathLst>
                <a:path w="3702685" h="887729">
                  <a:moveTo>
                    <a:pt x="2198814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2198814" y="19050"/>
                  </a:lnTo>
                  <a:lnTo>
                    <a:pt x="2198814" y="0"/>
                  </a:lnTo>
                  <a:close/>
                </a:path>
                <a:path w="3702685" h="887729">
                  <a:moveTo>
                    <a:pt x="3702583" y="868426"/>
                  </a:moveTo>
                  <a:lnTo>
                    <a:pt x="0" y="868426"/>
                  </a:lnTo>
                  <a:lnTo>
                    <a:pt x="0" y="887476"/>
                  </a:lnTo>
                  <a:lnTo>
                    <a:pt x="3702583" y="887476"/>
                  </a:lnTo>
                  <a:lnTo>
                    <a:pt x="3702583" y="8684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075741" y="2832712"/>
              <a:ext cx="914400" cy="0"/>
            </a:xfrm>
            <a:custGeom>
              <a:avLst/>
              <a:gdLst/>
              <a:ahLst/>
              <a:cxnLst/>
              <a:rect l="l" t="t" r="r" b="b"/>
              <a:pathLst>
                <a:path w="914400">
                  <a:moveTo>
                    <a:pt x="0" y="0"/>
                  </a:moveTo>
                  <a:lnTo>
                    <a:pt x="914365" y="0"/>
                  </a:lnTo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38253" y="2401784"/>
              <a:ext cx="1276985" cy="0"/>
            </a:xfrm>
            <a:custGeom>
              <a:avLst/>
              <a:gdLst/>
              <a:ahLst/>
              <a:cxnLst/>
              <a:rect l="l" t="t" r="r" b="b"/>
              <a:pathLst>
                <a:path w="1276985">
                  <a:moveTo>
                    <a:pt x="0" y="0"/>
                  </a:moveTo>
                  <a:lnTo>
                    <a:pt x="1276439" y="0"/>
                  </a:lnTo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534093" y="9506967"/>
              <a:ext cx="3752849" cy="78003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534093" y="0"/>
              <a:ext cx="3753905" cy="1638299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0B62CCA-EB69-4A90-9315-F177236D565A}"/>
              </a:ext>
            </a:extLst>
          </p:cNvPr>
          <p:cNvSpPr txBox="1"/>
          <p:nvPr/>
        </p:nvSpPr>
        <p:spPr>
          <a:xfrm>
            <a:off x="152401" y="5406427"/>
            <a:ext cx="5715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Fostering Migrants Employment in the Construction Sector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882387" y="2206927"/>
            <a:ext cx="14782800" cy="4292329"/>
          </a:xfrm>
          <a:prstGeom prst="rect">
            <a:avLst/>
          </a:prstGeom>
        </p:spPr>
        <p:txBody>
          <a:bodyPr vert="horz" wrap="square" lIns="0" tIns="11430" rIns="0" bIns="0" rtlCol="0" anchor="t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3200" dirty="0">
              <a:latin typeface="Calibri"/>
              <a:ea typeface="Calibri" panose="020F0502020204030204" pitchFamily="34" charset="0"/>
              <a:cs typeface="Arial"/>
            </a:endParaRP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latin typeface="Calibri"/>
                <a:ea typeface="Calibri" panose="020F0502020204030204" pitchFamily="34" charset="0"/>
                <a:cs typeface="Arial"/>
              </a:rPr>
              <a:t>Migrants 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latin typeface="Calibri"/>
                <a:ea typeface="Calibri" panose="020F0502020204030204" pitchFamily="34" charset="0"/>
                <a:cs typeface="Arial"/>
              </a:rPr>
              <a:t>VET Tutors/Trainers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latin typeface="Calibri"/>
                <a:ea typeface="Calibri" panose="020F0502020204030204" pitchFamily="34" charset="0"/>
                <a:cs typeface="Arial"/>
              </a:rPr>
              <a:t>VET providers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latin typeface="Calibri"/>
                <a:ea typeface="Calibri" panose="020F0502020204030204" pitchFamily="34" charset="0"/>
                <a:cs typeface="Arial"/>
              </a:rPr>
              <a:t>Construction firms and companies 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latin typeface="Calibri"/>
                <a:ea typeface="Calibri" panose="020F0502020204030204" pitchFamily="34" charset="0"/>
                <a:cs typeface="Arial"/>
              </a:rPr>
              <a:t>Migrants’ associations 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latin typeface="Calibri"/>
                <a:ea typeface="Calibri" panose="020F0502020204030204" pitchFamily="34" charset="0"/>
                <a:cs typeface="Arial"/>
              </a:rPr>
              <a:t>Stakeholders and policymakers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18287999" cy="10287234"/>
            <a:chOff x="0" y="0"/>
            <a:chExt cx="18287999" cy="10287234"/>
          </a:xfrm>
        </p:grpSpPr>
        <p:sp>
          <p:nvSpPr>
            <p:cNvPr id="5" name="object 5"/>
            <p:cNvSpPr/>
            <p:nvPr/>
          </p:nvSpPr>
          <p:spPr>
            <a:xfrm>
              <a:off x="0" y="6130524"/>
              <a:ext cx="4488815" cy="4156710"/>
            </a:xfrm>
            <a:custGeom>
              <a:avLst/>
              <a:gdLst/>
              <a:ahLst/>
              <a:cxnLst/>
              <a:rect l="l" t="t" r="r" b="b"/>
              <a:pathLst>
                <a:path w="4488815" h="4156709">
                  <a:moveTo>
                    <a:pt x="0" y="0"/>
                  </a:moveTo>
                  <a:lnTo>
                    <a:pt x="4488293" y="4156474"/>
                  </a:lnTo>
                  <a:lnTo>
                    <a:pt x="0" y="41564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34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899654" y="9575447"/>
              <a:ext cx="3388344" cy="71155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401457" y="0"/>
              <a:ext cx="2886542" cy="1390440"/>
            </a:xfrm>
            <a:prstGeom prst="rect">
              <a:avLst/>
            </a:prstGeom>
          </p:spPr>
        </p:pic>
      </p:grpSp>
      <p:sp>
        <p:nvSpPr>
          <p:cNvPr id="2" name="TextBox 8">
            <a:extLst>
              <a:ext uri="{FF2B5EF4-FFF2-40B4-BE49-F238E27FC236}">
                <a16:creationId xmlns:a16="http://schemas.microsoft.com/office/drawing/2014/main" id="{52BAA82E-8CF3-D5EB-E2B9-08EAE2955782}"/>
              </a:ext>
            </a:extLst>
          </p:cNvPr>
          <p:cNvSpPr txBox="1"/>
          <p:nvPr/>
        </p:nvSpPr>
        <p:spPr>
          <a:xfrm>
            <a:off x="1758687" y="695220"/>
            <a:ext cx="135907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8000" b="1">
                <a:solidFill>
                  <a:srgbClr val="20345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Target group</a:t>
            </a:r>
          </a:p>
        </p:txBody>
      </p:sp>
    </p:spTree>
    <p:extLst>
      <p:ext uri="{BB962C8B-B14F-4D97-AF65-F5344CB8AC3E}">
        <p14:creationId xmlns:p14="http://schemas.microsoft.com/office/powerpoint/2010/main" val="3187744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882387" y="2206927"/>
            <a:ext cx="14782800" cy="4292329"/>
          </a:xfrm>
          <a:prstGeom prst="rect">
            <a:avLst/>
          </a:prstGeom>
        </p:spPr>
        <p:txBody>
          <a:bodyPr vert="horz" wrap="square" lIns="0" tIns="11430" rIns="0" bIns="0" rtlCol="0" anchor="t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3200" dirty="0">
              <a:latin typeface="Calibri"/>
              <a:ea typeface="Calibri" panose="020F0502020204030204" pitchFamily="34" charset="0"/>
              <a:cs typeface="Arial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latin typeface="Calibri"/>
                <a:ea typeface="Calibri" panose="020F0502020204030204" pitchFamily="34" charset="0"/>
                <a:cs typeface="Arial"/>
              </a:rPr>
              <a:t>This course includes 3 Open Educational Resources: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3200" dirty="0">
              <a:latin typeface="Calibri"/>
              <a:ea typeface="Calibri" panose="020F0502020204030204" pitchFamily="34" charset="0"/>
              <a:cs typeface="Arial"/>
            </a:endParaRPr>
          </a:p>
          <a:p>
            <a:pPr marL="514350" indent="-51435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3200" dirty="0">
                <a:latin typeface="Calibri"/>
                <a:ea typeface="Calibri" panose="020F0502020204030204" pitchFamily="34" charset="0"/>
                <a:cs typeface="Arial"/>
              </a:rPr>
              <a:t>E-linguistic support tool</a:t>
            </a:r>
          </a:p>
          <a:p>
            <a:pPr marL="514350" indent="-51435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3200" dirty="0">
                <a:latin typeface="Calibri"/>
                <a:ea typeface="Calibri" panose="020F0502020204030204" pitchFamily="34" charset="0"/>
                <a:cs typeface="Arial"/>
              </a:rPr>
              <a:t>Soft Skills Curricula</a:t>
            </a:r>
          </a:p>
          <a:p>
            <a:pPr marL="514350" indent="-51435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3200" dirty="0">
                <a:latin typeface="Calibri"/>
                <a:ea typeface="Calibri" panose="020F0502020204030204" pitchFamily="34" charset="0"/>
                <a:cs typeface="Arial"/>
              </a:rPr>
              <a:t>Construction </a:t>
            </a:r>
            <a:r>
              <a:rPr lang="en-GB" sz="3200" dirty="0" err="1">
                <a:latin typeface="Calibri"/>
                <a:ea typeface="Calibri" panose="020F0502020204030204" pitchFamily="34" charset="0"/>
                <a:cs typeface="Arial"/>
              </a:rPr>
              <a:t>Pedia</a:t>
            </a:r>
            <a:endParaRPr lang="en-GB" sz="3200" dirty="0">
              <a:latin typeface="Calibri"/>
              <a:ea typeface="Calibri" panose="020F0502020204030204" pitchFamily="34" charset="0"/>
              <a:cs typeface="Arial"/>
            </a:endParaRPr>
          </a:p>
          <a:p>
            <a:pPr marL="514350" indent="-51435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3200" dirty="0">
                <a:latin typeface="Calibri"/>
                <a:ea typeface="Calibri" panose="020F0502020204030204" pitchFamily="34" charset="0"/>
                <a:cs typeface="Arial"/>
              </a:rPr>
              <a:t>Self-assessment tool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18287999" cy="10287234"/>
            <a:chOff x="0" y="0"/>
            <a:chExt cx="18287999" cy="10287234"/>
          </a:xfrm>
        </p:grpSpPr>
        <p:sp>
          <p:nvSpPr>
            <p:cNvPr id="5" name="object 5"/>
            <p:cNvSpPr/>
            <p:nvPr/>
          </p:nvSpPr>
          <p:spPr>
            <a:xfrm>
              <a:off x="0" y="6130524"/>
              <a:ext cx="4488815" cy="4156710"/>
            </a:xfrm>
            <a:custGeom>
              <a:avLst/>
              <a:gdLst/>
              <a:ahLst/>
              <a:cxnLst/>
              <a:rect l="l" t="t" r="r" b="b"/>
              <a:pathLst>
                <a:path w="4488815" h="4156709">
                  <a:moveTo>
                    <a:pt x="0" y="0"/>
                  </a:moveTo>
                  <a:lnTo>
                    <a:pt x="4488293" y="4156474"/>
                  </a:lnTo>
                  <a:lnTo>
                    <a:pt x="0" y="41564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34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899654" y="9575447"/>
              <a:ext cx="3388344" cy="71155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401457" y="0"/>
              <a:ext cx="2886542" cy="1390440"/>
            </a:xfrm>
            <a:prstGeom prst="rect">
              <a:avLst/>
            </a:prstGeom>
          </p:spPr>
        </p:pic>
      </p:grpSp>
      <p:sp>
        <p:nvSpPr>
          <p:cNvPr id="2" name="TextBox 8">
            <a:extLst>
              <a:ext uri="{FF2B5EF4-FFF2-40B4-BE49-F238E27FC236}">
                <a16:creationId xmlns:a16="http://schemas.microsoft.com/office/drawing/2014/main" id="{52BAA82E-8CF3-D5EB-E2B9-08EAE2955782}"/>
              </a:ext>
            </a:extLst>
          </p:cNvPr>
          <p:cNvSpPr txBox="1"/>
          <p:nvPr/>
        </p:nvSpPr>
        <p:spPr>
          <a:xfrm>
            <a:off x="1758687" y="695220"/>
            <a:ext cx="135907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8000" b="1">
                <a:solidFill>
                  <a:srgbClr val="20345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Course Curriculum</a:t>
            </a:r>
          </a:p>
        </p:txBody>
      </p:sp>
    </p:spTree>
    <p:extLst>
      <p:ext uri="{BB962C8B-B14F-4D97-AF65-F5344CB8AC3E}">
        <p14:creationId xmlns:p14="http://schemas.microsoft.com/office/powerpoint/2010/main" val="2676625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253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0822" y="1"/>
            <a:ext cx="18237200" cy="10287000"/>
            <a:chOff x="50822" y="1"/>
            <a:chExt cx="18237200" cy="10287000"/>
          </a:xfrm>
        </p:grpSpPr>
        <p:sp>
          <p:nvSpPr>
            <p:cNvPr id="4" name="object 4"/>
            <p:cNvSpPr/>
            <p:nvPr/>
          </p:nvSpPr>
          <p:spPr>
            <a:xfrm>
              <a:off x="50822" y="86184"/>
              <a:ext cx="18237200" cy="10201275"/>
            </a:xfrm>
            <a:custGeom>
              <a:avLst/>
              <a:gdLst/>
              <a:ahLst/>
              <a:cxnLst/>
              <a:rect l="l" t="t" r="r" b="b"/>
              <a:pathLst>
                <a:path w="18237200" h="10201275">
                  <a:moveTo>
                    <a:pt x="18237175" y="10200815"/>
                  </a:moveTo>
                  <a:lnTo>
                    <a:pt x="0" y="10200815"/>
                  </a:lnTo>
                  <a:lnTo>
                    <a:pt x="18237175" y="0"/>
                  </a:lnTo>
                  <a:lnTo>
                    <a:pt x="18237175" y="10200815"/>
                  </a:lnTo>
                  <a:close/>
                </a:path>
              </a:pathLst>
            </a:custGeom>
            <a:solidFill>
              <a:srgbClr val="000000">
                <a:alpha val="666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79449" y="1028711"/>
              <a:ext cx="17256125" cy="9258300"/>
            </a:xfrm>
            <a:custGeom>
              <a:avLst/>
              <a:gdLst/>
              <a:ahLst/>
              <a:cxnLst/>
              <a:rect l="l" t="t" r="r" b="b"/>
              <a:pathLst>
                <a:path w="17256125" h="9258300">
                  <a:moveTo>
                    <a:pt x="74028" y="9258287"/>
                  </a:moveTo>
                  <a:lnTo>
                    <a:pt x="72948" y="9252953"/>
                  </a:lnTo>
                  <a:lnTo>
                    <a:pt x="64808" y="9240888"/>
                  </a:lnTo>
                  <a:lnTo>
                    <a:pt x="52743" y="9232748"/>
                  </a:lnTo>
                  <a:lnTo>
                    <a:pt x="37960" y="9229763"/>
                  </a:lnTo>
                  <a:lnTo>
                    <a:pt x="23190" y="9232748"/>
                  </a:lnTo>
                  <a:lnTo>
                    <a:pt x="11125" y="9240888"/>
                  </a:lnTo>
                  <a:lnTo>
                    <a:pt x="2984" y="9252953"/>
                  </a:lnTo>
                  <a:lnTo>
                    <a:pt x="1905" y="9258287"/>
                  </a:lnTo>
                  <a:lnTo>
                    <a:pt x="74028" y="9258287"/>
                  </a:lnTo>
                  <a:close/>
                </a:path>
                <a:path w="17256125" h="9258300">
                  <a:moveTo>
                    <a:pt x="75933" y="9041435"/>
                  </a:moveTo>
                  <a:lnTo>
                    <a:pt x="72948" y="9026665"/>
                  </a:lnTo>
                  <a:lnTo>
                    <a:pt x="64808" y="9014587"/>
                  </a:lnTo>
                  <a:lnTo>
                    <a:pt x="52743" y="9006459"/>
                  </a:lnTo>
                  <a:lnTo>
                    <a:pt x="37960" y="9003474"/>
                  </a:lnTo>
                  <a:lnTo>
                    <a:pt x="23190" y="9006459"/>
                  </a:lnTo>
                  <a:lnTo>
                    <a:pt x="11125" y="9014587"/>
                  </a:lnTo>
                  <a:lnTo>
                    <a:pt x="2984" y="9026665"/>
                  </a:lnTo>
                  <a:lnTo>
                    <a:pt x="0" y="9041435"/>
                  </a:lnTo>
                  <a:lnTo>
                    <a:pt x="2984" y="9056218"/>
                  </a:lnTo>
                  <a:lnTo>
                    <a:pt x="11125" y="9068283"/>
                  </a:lnTo>
                  <a:lnTo>
                    <a:pt x="23190" y="9076423"/>
                  </a:lnTo>
                  <a:lnTo>
                    <a:pt x="37960" y="9079408"/>
                  </a:lnTo>
                  <a:lnTo>
                    <a:pt x="52743" y="9076423"/>
                  </a:lnTo>
                  <a:lnTo>
                    <a:pt x="64808" y="9068283"/>
                  </a:lnTo>
                  <a:lnTo>
                    <a:pt x="72948" y="9056218"/>
                  </a:lnTo>
                  <a:lnTo>
                    <a:pt x="75933" y="9041435"/>
                  </a:lnTo>
                  <a:close/>
                </a:path>
                <a:path w="17256125" h="9258300">
                  <a:moveTo>
                    <a:pt x="75933" y="8815146"/>
                  </a:moveTo>
                  <a:lnTo>
                    <a:pt x="72948" y="8800376"/>
                  </a:lnTo>
                  <a:lnTo>
                    <a:pt x="64808" y="8788298"/>
                  </a:lnTo>
                  <a:lnTo>
                    <a:pt x="52743" y="8780170"/>
                  </a:lnTo>
                  <a:lnTo>
                    <a:pt x="37960" y="8777186"/>
                  </a:lnTo>
                  <a:lnTo>
                    <a:pt x="23190" y="8780170"/>
                  </a:lnTo>
                  <a:lnTo>
                    <a:pt x="11125" y="8788298"/>
                  </a:lnTo>
                  <a:lnTo>
                    <a:pt x="2984" y="8800376"/>
                  </a:lnTo>
                  <a:lnTo>
                    <a:pt x="0" y="8815146"/>
                  </a:lnTo>
                  <a:lnTo>
                    <a:pt x="2984" y="8829929"/>
                  </a:lnTo>
                  <a:lnTo>
                    <a:pt x="11125" y="8841994"/>
                  </a:lnTo>
                  <a:lnTo>
                    <a:pt x="23190" y="8850135"/>
                  </a:lnTo>
                  <a:lnTo>
                    <a:pt x="37960" y="8853119"/>
                  </a:lnTo>
                  <a:lnTo>
                    <a:pt x="52743" y="8850135"/>
                  </a:lnTo>
                  <a:lnTo>
                    <a:pt x="64808" y="8841994"/>
                  </a:lnTo>
                  <a:lnTo>
                    <a:pt x="72948" y="8829929"/>
                  </a:lnTo>
                  <a:lnTo>
                    <a:pt x="75933" y="8815146"/>
                  </a:lnTo>
                  <a:close/>
                </a:path>
                <a:path w="17256125" h="9258300">
                  <a:moveTo>
                    <a:pt x="75933" y="8588858"/>
                  </a:moveTo>
                  <a:lnTo>
                    <a:pt x="72948" y="8574075"/>
                  </a:lnTo>
                  <a:lnTo>
                    <a:pt x="64808" y="8562010"/>
                  </a:lnTo>
                  <a:lnTo>
                    <a:pt x="52743" y="8553882"/>
                  </a:lnTo>
                  <a:lnTo>
                    <a:pt x="37960" y="8550897"/>
                  </a:lnTo>
                  <a:lnTo>
                    <a:pt x="23190" y="8553882"/>
                  </a:lnTo>
                  <a:lnTo>
                    <a:pt x="11125" y="8562010"/>
                  </a:lnTo>
                  <a:lnTo>
                    <a:pt x="2984" y="8574075"/>
                  </a:lnTo>
                  <a:lnTo>
                    <a:pt x="0" y="8588858"/>
                  </a:lnTo>
                  <a:lnTo>
                    <a:pt x="2984" y="8603640"/>
                  </a:lnTo>
                  <a:lnTo>
                    <a:pt x="11125" y="8615705"/>
                  </a:lnTo>
                  <a:lnTo>
                    <a:pt x="23190" y="8623846"/>
                  </a:lnTo>
                  <a:lnTo>
                    <a:pt x="37960" y="8626818"/>
                  </a:lnTo>
                  <a:lnTo>
                    <a:pt x="52743" y="8623846"/>
                  </a:lnTo>
                  <a:lnTo>
                    <a:pt x="64808" y="8615705"/>
                  </a:lnTo>
                  <a:lnTo>
                    <a:pt x="72948" y="8603640"/>
                  </a:lnTo>
                  <a:lnTo>
                    <a:pt x="75933" y="8588858"/>
                  </a:lnTo>
                  <a:close/>
                </a:path>
                <a:path w="17256125" h="9258300">
                  <a:moveTo>
                    <a:pt x="300278" y="9258287"/>
                  </a:moveTo>
                  <a:lnTo>
                    <a:pt x="299199" y="9252953"/>
                  </a:lnTo>
                  <a:lnTo>
                    <a:pt x="291071" y="9240888"/>
                  </a:lnTo>
                  <a:lnTo>
                    <a:pt x="279006" y="9232748"/>
                  </a:lnTo>
                  <a:lnTo>
                    <a:pt x="264223" y="9229763"/>
                  </a:lnTo>
                  <a:lnTo>
                    <a:pt x="249453" y="9232748"/>
                  </a:lnTo>
                  <a:lnTo>
                    <a:pt x="237388" y="9240888"/>
                  </a:lnTo>
                  <a:lnTo>
                    <a:pt x="229247" y="9252953"/>
                  </a:lnTo>
                  <a:lnTo>
                    <a:pt x="228168" y="9258287"/>
                  </a:lnTo>
                  <a:lnTo>
                    <a:pt x="300278" y="9258287"/>
                  </a:lnTo>
                  <a:close/>
                </a:path>
                <a:path w="17256125" h="9258300">
                  <a:moveTo>
                    <a:pt x="302183" y="9041435"/>
                  </a:moveTo>
                  <a:lnTo>
                    <a:pt x="299199" y="9026665"/>
                  </a:lnTo>
                  <a:lnTo>
                    <a:pt x="291071" y="9014587"/>
                  </a:lnTo>
                  <a:lnTo>
                    <a:pt x="279006" y="9006459"/>
                  </a:lnTo>
                  <a:lnTo>
                    <a:pt x="264223" y="9003474"/>
                  </a:lnTo>
                  <a:lnTo>
                    <a:pt x="249453" y="9006459"/>
                  </a:lnTo>
                  <a:lnTo>
                    <a:pt x="237388" y="9014587"/>
                  </a:lnTo>
                  <a:lnTo>
                    <a:pt x="229247" y="9026665"/>
                  </a:lnTo>
                  <a:lnTo>
                    <a:pt x="226263" y="9041435"/>
                  </a:lnTo>
                  <a:lnTo>
                    <a:pt x="229247" y="9056218"/>
                  </a:lnTo>
                  <a:lnTo>
                    <a:pt x="237388" y="9068283"/>
                  </a:lnTo>
                  <a:lnTo>
                    <a:pt x="249453" y="9076423"/>
                  </a:lnTo>
                  <a:lnTo>
                    <a:pt x="264223" y="9079408"/>
                  </a:lnTo>
                  <a:lnTo>
                    <a:pt x="279006" y="9076423"/>
                  </a:lnTo>
                  <a:lnTo>
                    <a:pt x="291071" y="9068283"/>
                  </a:lnTo>
                  <a:lnTo>
                    <a:pt x="299199" y="9056218"/>
                  </a:lnTo>
                  <a:lnTo>
                    <a:pt x="302183" y="9041435"/>
                  </a:lnTo>
                  <a:close/>
                </a:path>
                <a:path w="17256125" h="9258300">
                  <a:moveTo>
                    <a:pt x="302183" y="8815146"/>
                  </a:moveTo>
                  <a:lnTo>
                    <a:pt x="299199" y="8800376"/>
                  </a:lnTo>
                  <a:lnTo>
                    <a:pt x="291071" y="8788298"/>
                  </a:lnTo>
                  <a:lnTo>
                    <a:pt x="279006" y="8780170"/>
                  </a:lnTo>
                  <a:lnTo>
                    <a:pt x="264223" y="8777186"/>
                  </a:lnTo>
                  <a:lnTo>
                    <a:pt x="249453" y="8780170"/>
                  </a:lnTo>
                  <a:lnTo>
                    <a:pt x="237388" y="8788298"/>
                  </a:lnTo>
                  <a:lnTo>
                    <a:pt x="229247" y="8800376"/>
                  </a:lnTo>
                  <a:lnTo>
                    <a:pt x="226263" y="8815146"/>
                  </a:lnTo>
                  <a:lnTo>
                    <a:pt x="229247" y="8829929"/>
                  </a:lnTo>
                  <a:lnTo>
                    <a:pt x="237388" y="8841994"/>
                  </a:lnTo>
                  <a:lnTo>
                    <a:pt x="249453" y="8850135"/>
                  </a:lnTo>
                  <a:lnTo>
                    <a:pt x="264223" y="8853119"/>
                  </a:lnTo>
                  <a:lnTo>
                    <a:pt x="279006" y="8850135"/>
                  </a:lnTo>
                  <a:lnTo>
                    <a:pt x="291071" y="8841994"/>
                  </a:lnTo>
                  <a:lnTo>
                    <a:pt x="299199" y="8829929"/>
                  </a:lnTo>
                  <a:lnTo>
                    <a:pt x="302183" y="8815146"/>
                  </a:lnTo>
                  <a:close/>
                </a:path>
                <a:path w="17256125" h="9258300">
                  <a:moveTo>
                    <a:pt x="302183" y="8588858"/>
                  </a:moveTo>
                  <a:lnTo>
                    <a:pt x="299199" y="8574075"/>
                  </a:lnTo>
                  <a:lnTo>
                    <a:pt x="291071" y="8562010"/>
                  </a:lnTo>
                  <a:lnTo>
                    <a:pt x="279006" y="8553882"/>
                  </a:lnTo>
                  <a:lnTo>
                    <a:pt x="264223" y="8550897"/>
                  </a:lnTo>
                  <a:lnTo>
                    <a:pt x="249453" y="8553882"/>
                  </a:lnTo>
                  <a:lnTo>
                    <a:pt x="237388" y="8562010"/>
                  </a:lnTo>
                  <a:lnTo>
                    <a:pt x="229247" y="8574075"/>
                  </a:lnTo>
                  <a:lnTo>
                    <a:pt x="226263" y="8588858"/>
                  </a:lnTo>
                  <a:lnTo>
                    <a:pt x="229247" y="8603640"/>
                  </a:lnTo>
                  <a:lnTo>
                    <a:pt x="237388" y="8615705"/>
                  </a:lnTo>
                  <a:lnTo>
                    <a:pt x="249453" y="8623846"/>
                  </a:lnTo>
                  <a:lnTo>
                    <a:pt x="264223" y="8626818"/>
                  </a:lnTo>
                  <a:lnTo>
                    <a:pt x="279006" y="8623846"/>
                  </a:lnTo>
                  <a:lnTo>
                    <a:pt x="291071" y="8615705"/>
                  </a:lnTo>
                  <a:lnTo>
                    <a:pt x="299199" y="8603640"/>
                  </a:lnTo>
                  <a:lnTo>
                    <a:pt x="302183" y="8588858"/>
                  </a:lnTo>
                  <a:close/>
                </a:path>
                <a:path w="17256125" h="9258300">
                  <a:moveTo>
                    <a:pt x="355295" y="147650"/>
                  </a:moveTo>
                  <a:lnTo>
                    <a:pt x="347776" y="101028"/>
                  </a:lnTo>
                  <a:lnTo>
                    <a:pt x="326834" y="60502"/>
                  </a:lnTo>
                  <a:lnTo>
                    <a:pt x="321043" y="54698"/>
                  </a:lnTo>
                  <a:lnTo>
                    <a:pt x="300697" y="34315"/>
                  </a:lnTo>
                  <a:lnTo>
                    <a:pt x="300697" y="147650"/>
                  </a:lnTo>
                  <a:lnTo>
                    <a:pt x="293395" y="183794"/>
                  </a:lnTo>
                  <a:lnTo>
                    <a:pt x="273507" y="213334"/>
                  </a:lnTo>
                  <a:lnTo>
                    <a:pt x="244017" y="233273"/>
                  </a:lnTo>
                  <a:lnTo>
                    <a:pt x="207949" y="240588"/>
                  </a:lnTo>
                  <a:lnTo>
                    <a:pt x="171869" y="233273"/>
                  </a:lnTo>
                  <a:lnTo>
                    <a:pt x="142392" y="213334"/>
                  </a:lnTo>
                  <a:lnTo>
                    <a:pt x="122491" y="183794"/>
                  </a:lnTo>
                  <a:lnTo>
                    <a:pt x="115189" y="147650"/>
                  </a:lnTo>
                  <a:lnTo>
                    <a:pt x="122491" y="111506"/>
                  </a:lnTo>
                  <a:lnTo>
                    <a:pt x="142392" y="81953"/>
                  </a:lnTo>
                  <a:lnTo>
                    <a:pt x="171869" y="62014"/>
                  </a:lnTo>
                  <a:lnTo>
                    <a:pt x="207949" y="54698"/>
                  </a:lnTo>
                  <a:lnTo>
                    <a:pt x="244017" y="62014"/>
                  </a:lnTo>
                  <a:lnTo>
                    <a:pt x="273507" y="81953"/>
                  </a:lnTo>
                  <a:lnTo>
                    <a:pt x="293395" y="111506"/>
                  </a:lnTo>
                  <a:lnTo>
                    <a:pt x="300697" y="147650"/>
                  </a:lnTo>
                  <a:lnTo>
                    <a:pt x="300697" y="34315"/>
                  </a:lnTo>
                  <a:lnTo>
                    <a:pt x="294919" y="28524"/>
                  </a:lnTo>
                  <a:lnTo>
                    <a:pt x="254469" y="7531"/>
                  </a:lnTo>
                  <a:lnTo>
                    <a:pt x="207949" y="0"/>
                  </a:lnTo>
                  <a:lnTo>
                    <a:pt x="161417" y="7531"/>
                  </a:lnTo>
                  <a:lnTo>
                    <a:pt x="120980" y="28524"/>
                  </a:lnTo>
                  <a:lnTo>
                    <a:pt x="89065" y="60502"/>
                  </a:lnTo>
                  <a:lnTo>
                    <a:pt x="68110" y="101028"/>
                  </a:lnTo>
                  <a:lnTo>
                    <a:pt x="60591" y="147650"/>
                  </a:lnTo>
                  <a:lnTo>
                    <a:pt x="68110" y="194259"/>
                  </a:lnTo>
                  <a:lnTo>
                    <a:pt x="89065" y="234784"/>
                  </a:lnTo>
                  <a:lnTo>
                    <a:pt x="120980" y="266763"/>
                  </a:lnTo>
                  <a:lnTo>
                    <a:pt x="161417" y="287756"/>
                  </a:lnTo>
                  <a:lnTo>
                    <a:pt x="207949" y="295300"/>
                  </a:lnTo>
                  <a:lnTo>
                    <a:pt x="254469" y="287756"/>
                  </a:lnTo>
                  <a:lnTo>
                    <a:pt x="294919" y="266763"/>
                  </a:lnTo>
                  <a:lnTo>
                    <a:pt x="321043" y="240588"/>
                  </a:lnTo>
                  <a:lnTo>
                    <a:pt x="326834" y="234784"/>
                  </a:lnTo>
                  <a:lnTo>
                    <a:pt x="347776" y="194259"/>
                  </a:lnTo>
                  <a:lnTo>
                    <a:pt x="355295" y="147650"/>
                  </a:lnTo>
                  <a:close/>
                </a:path>
                <a:path w="17256125" h="9258300">
                  <a:moveTo>
                    <a:pt x="526542" y="9258287"/>
                  </a:moveTo>
                  <a:lnTo>
                    <a:pt x="525462" y="9252953"/>
                  </a:lnTo>
                  <a:lnTo>
                    <a:pt x="517334" y="9240888"/>
                  </a:lnTo>
                  <a:lnTo>
                    <a:pt x="505269" y="9232748"/>
                  </a:lnTo>
                  <a:lnTo>
                    <a:pt x="490486" y="9229763"/>
                  </a:lnTo>
                  <a:lnTo>
                    <a:pt x="475716" y="9232748"/>
                  </a:lnTo>
                  <a:lnTo>
                    <a:pt x="463651" y="9240888"/>
                  </a:lnTo>
                  <a:lnTo>
                    <a:pt x="455510" y="9252953"/>
                  </a:lnTo>
                  <a:lnTo>
                    <a:pt x="454431" y="9258287"/>
                  </a:lnTo>
                  <a:lnTo>
                    <a:pt x="526542" y="9258287"/>
                  </a:lnTo>
                  <a:close/>
                </a:path>
                <a:path w="17256125" h="9258300">
                  <a:moveTo>
                    <a:pt x="528447" y="9041435"/>
                  </a:moveTo>
                  <a:lnTo>
                    <a:pt x="525462" y="9026665"/>
                  </a:lnTo>
                  <a:lnTo>
                    <a:pt x="517334" y="9014587"/>
                  </a:lnTo>
                  <a:lnTo>
                    <a:pt x="505269" y="9006459"/>
                  </a:lnTo>
                  <a:lnTo>
                    <a:pt x="490486" y="9003474"/>
                  </a:lnTo>
                  <a:lnTo>
                    <a:pt x="475716" y="9006459"/>
                  </a:lnTo>
                  <a:lnTo>
                    <a:pt x="463651" y="9014587"/>
                  </a:lnTo>
                  <a:lnTo>
                    <a:pt x="455510" y="9026665"/>
                  </a:lnTo>
                  <a:lnTo>
                    <a:pt x="452526" y="9041435"/>
                  </a:lnTo>
                  <a:lnTo>
                    <a:pt x="455510" y="9056218"/>
                  </a:lnTo>
                  <a:lnTo>
                    <a:pt x="463651" y="9068283"/>
                  </a:lnTo>
                  <a:lnTo>
                    <a:pt x="475716" y="9076423"/>
                  </a:lnTo>
                  <a:lnTo>
                    <a:pt x="490486" y="9079408"/>
                  </a:lnTo>
                  <a:lnTo>
                    <a:pt x="505269" y="9076423"/>
                  </a:lnTo>
                  <a:lnTo>
                    <a:pt x="517334" y="9068283"/>
                  </a:lnTo>
                  <a:lnTo>
                    <a:pt x="525462" y="9056218"/>
                  </a:lnTo>
                  <a:lnTo>
                    <a:pt x="528447" y="9041435"/>
                  </a:lnTo>
                  <a:close/>
                </a:path>
                <a:path w="17256125" h="9258300">
                  <a:moveTo>
                    <a:pt x="528447" y="8815146"/>
                  </a:moveTo>
                  <a:lnTo>
                    <a:pt x="525462" y="8800376"/>
                  </a:lnTo>
                  <a:lnTo>
                    <a:pt x="517334" y="8788298"/>
                  </a:lnTo>
                  <a:lnTo>
                    <a:pt x="505269" y="8780170"/>
                  </a:lnTo>
                  <a:lnTo>
                    <a:pt x="490486" y="8777186"/>
                  </a:lnTo>
                  <a:lnTo>
                    <a:pt x="475716" y="8780170"/>
                  </a:lnTo>
                  <a:lnTo>
                    <a:pt x="463651" y="8788298"/>
                  </a:lnTo>
                  <a:lnTo>
                    <a:pt x="455510" y="8800376"/>
                  </a:lnTo>
                  <a:lnTo>
                    <a:pt x="452526" y="8815146"/>
                  </a:lnTo>
                  <a:lnTo>
                    <a:pt x="455510" y="8829929"/>
                  </a:lnTo>
                  <a:lnTo>
                    <a:pt x="463651" y="8841994"/>
                  </a:lnTo>
                  <a:lnTo>
                    <a:pt x="475716" y="8850135"/>
                  </a:lnTo>
                  <a:lnTo>
                    <a:pt x="490486" y="8853119"/>
                  </a:lnTo>
                  <a:lnTo>
                    <a:pt x="505269" y="8850135"/>
                  </a:lnTo>
                  <a:lnTo>
                    <a:pt x="517334" y="8841994"/>
                  </a:lnTo>
                  <a:lnTo>
                    <a:pt x="525462" y="8829929"/>
                  </a:lnTo>
                  <a:lnTo>
                    <a:pt x="528447" y="8815146"/>
                  </a:lnTo>
                  <a:close/>
                </a:path>
                <a:path w="17256125" h="9258300">
                  <a:moveTo>
                    <a:pt x="528447" y="8588858"/>
                  </a:moveTo>
                  <a:lnTo>
                    <a:pt x="525462" y="8574075"/>
                  </a:lnTo>
                  <a:lnTo>
                    <a:pt x="517334" y="8562010"/>
                  </a:lnTo>
                  <a:lnTo>
                    <a:pt x="505269" y="8553882"/>
                  </a:lnTo>
                  <a:lnTo>
                    <a:pt x="490486" y="8550897"/>
                  </a:lnTo>
                  <a:lnTo>
                    <a:pt x="475716" y="8553882"/>
                  </a:lnTo>
                  <a:lnTo>
                    <a:pt x="463651" y="8562010"/>
                  </a:lnTo>
                  <a:lnTo>
                    <a:pt x="455510" y="8574075"/>
                  </a:lnTo>
                  <a:lnTo>
                    <a:pt x="452526" y="8588858"/>
                  </a:lnTo>
                  <a:lnTo>
                    <a:pt x="455510" y="8603640"/>
                  </a:lnTo>
                  <a:lnTo>
                    <a:pt x="463651" y="8615705"/>
                  </a:lnTo>
                  <a:lnTo>
                    <a:pt x="475716" y="8623846"/>
                  </a:lnTo>
                  <a:lnTo>
                    <a:pt x="490486" y="8626818"/>
                  </a:lnTo>
                  <a:lnTo>
                    <a:pt x="505269" y="8623846"/>
                  </a:lnTo>
                  <a:lnTo>
                    <a:pt x="517334" y="8615705"/>
                  </a:lnTo>
                  <a:lnTo>
                    <a:pt x="525462" y="8603640"/>
                  </a:lnTo>
                  <a:lnTo>
                    <a:pt x="528447" y="8588858"/>
                  </a:lnTo>
                  <a:close/>
                </a:path>
                <a:path w="17256125" h="9258300">
                  <a:moveTo>
                    <a:pt x="748068" y="9258287"/>
                  </a:moveTo>
                  <a:lnTo>
                    <a:pt x="746988" y="9252953"/>
                  </a:lnTo>
                  <a:lnTo>
                    <a:pt x="738860" y="9240888"/>
                  </a:lnTo>
                  <a:lnTo>
                    <a:pt x="726782" y="9232748"/>
                  </a:lnTo>
                  <a:lnTo>
                    <a:pt x="712012" y="9229763"/>
                  </a:lnTo>
                  <a:lnTo>
                    <a:pt x="697230" y="9232748"/>
                  </a:lnTo>
                  <a:lnTo>
                    <a:pt x="685165" y="9240888"/>
                  </a:lnTo>
                  <a:lnTo>
                    <a:pt x="677037" y="9252953"/>
                  </a:lnTo>
                  <a:lnTo>
                    <a:pt x="675957" y="9258287"/>
                  </a:lnTo>
                  <a:lnTo>
                    <a:pt x="748068" y="9258287"/>
                  </a:lnTo>
                  <a:close/>
                </a:path>
                <a:path w="17256125" h="9258300">
                  <a:moveTo>
                    <a:pt x="749973" y="9041435"/>
                  </a:moveTo>
                  <a:lnTo>
                    <a:pt x="746988" y="9026665"/>
                  </a:lnTo>
                  <a:lnTo>
                    <a:pt x="738860" y="9014587"/>
                  </a:lnTo>
                  <a:lnTo>
                    <a:pt x="726782" y="9006459"/>
                  </a:lnTo>
                  <a:lnTo>
                    <a:pt x="712012" y="9003474"/>
                  </a:lnTo>
                  <a:lnTo>
                    <a:pt x="697230" y="9006459"/>
                  </a:lnTo>
                  <a:lnTo>
                    <a:pt x="685165" y="9014587"/>
                  </a:lnTo>
                  <a:lnTo>
                    <a:pt x="677037" y="9026665"/>
                  </a:lnTo>
                  <a:lnTo>
                    <a:pt x="674052" y="9041435"/>
                  </a:lnTo>
                  <a:lnTo>
                    <a:pt x="677037" y="9056218"/>
                  </a:lnTo>
                  <a:lnTo>
                    <a:pt x="685165" y="9068283"/>
                  </a:lnTo>
                  <a:lnTo>
                    <a:pt x="697230" y="9076423"/>
                  </a:lnTo>
                  <a:lnTo>
                    <a:pt x="712012" y="9079408"/>
                  </a:lnTo>
                  <a:lnTo>
                    <a:pt x="726782" y="9076423"/>
                  </a:lnTo>
                  <a:lnTo>
                    <a:pt x="738860" y="9068283"/>
                  </a:lnTo>
                  <a:lnTo>
                    <a:pt x="746988" y="9056218"/>
                  </a:lnTo>
                  <a:lnTo>
                    <a:pt x="749973" y="9041435"/>
                  </a:lnTo>
                  <a:close/>
                </a:path>
                <a:path w="17256125" h="9258300">
                  <a:moveTo>
                    <a:pt x="749973" y="8815146"/>
                  </a:moveTo>
                  <a:lnTo>
                    <a:pt x="746988" y="8800376"/>
                  </a:lnTo>
                  <a:lnTo>
                    <a:pt x="738860" y="8788298"/>
                  </a:lnTo>
                  <a:lnTo>
                    <a:pt x="726782" y="8780170"/>
                  </a:lnTo>
                  <a:lnTo>
                    <a:pt x="712012" y="8777186"/>
                  </a:lnTo>
                  <a:lnTo>
                    <a:pt x="697230" y="8780170"/>
                  </a:lnTo>
                  <a:lnTo>
                    <a:pt x="685165" y="8788298"/>
                  </a:lnTo>
                  <a:lnTo>
                    <a:pt x="677037" y="8800376"/>
                  </a:lnTo>
                  <a:lnTo>
                    <a:pt x="674052" y="8815146"/>
                  </a:lnTo>
                  <a:lnTo>
                    <a:pt x="677037" y="8829929"/>
                  </a:lnTo>
                  <a:lnTo>
                    <a:pt x="685165" y="8841994"/>
                  </a:lnTo>
                  <a:lnTo>
                    <a:pt x="697230" y="8850135"/>
                  </a:lnTo>
                  <a:lnTo>
                    <a:pt x="712012" y="8853119"/>
                  </a:lnTo>
                  <a:lnTo>
                    <a:pt x="726782" y="8850135"/>
                  </a:lnTo>
                  <a:lnTo>
                    <a:pt x="738860" y="8841994"/>
                  </a:lnTo>
                  <a:lnTo>
                    <a:pt x="746988" y="8829929"/>
                  </a:lnTo>
                  <a:lnTo>
                    <a:pt x="749973" y="8815146"/>
                  </a:lnTo>
                  <a:close/>
                </a:path>
                <a:path w="17256125" h="9258300">
                  <a:moveTo>
                    <a:pt x="749973" y="8588858"/>
                  </a:moveTo>
                  <a:lnTo>
                    <a:pt x="746988" y="8574075"/>
                  </a:lnTo>
                  <a:lnTo>
                    <a:pt x="738860" y="8562010"/>
                  </a:lnTo>
                  <a:lnTo>
                    <a:pt x="726782" y="8553882"/>
                  </a:lnTo>
                  <a:lnTo>
                    <a:pt x="712012" y="8550897"/>
                  </a:lnTo>
                  <a:lnTo>
                    <a:pt x="697230" y="8553882"/>
                  </a:lnTo>
                  <a:lnTo>
                    <a:pt x="685165" y="8562010"/>
                  </a:lnTo>
                  <a:lnTo>
                    <a:pt x="677037" y="8574075"/>
                  </a:lnTo>
                  <a:lnTo>
                    <a:pt x="674052" y="8588858"/>
                  </a:lnTo>
                  <a:lnTo>
                    <a:pt x="677037" y="8603640"/>
                  </a:lnTo>
                  <a:lnTo>
                    <a:pt x="685165" y="8615705"/>
                  </a:lnTo>
                  <a:lnTo>
                    <a:pt x="697230" y="8623846"/>
                  </a:lnTo>
                  <a:lnTo>
                    <a:pt x="712012" y="8626818"/>
                  </a:lnTo>
                  <a:lnTo>
                    <a:pt x="726782" y="8623846"/>
                  </a:lnTo>
                  <a:lnTo>
                    <a:pt x="738860" y="8615705"/>
                  </a:lnTo>
                  <a:lnTo>
                    <a:pt x="746988" y="8603640"/>
                  </a:lnTo>
                  <a:lnTo>
                    <a:pt x="749973" y="8588858"/>
                  </a:lnTo>
                  <a:close/>
                </a:path>
                <a:path w="17256125" h="9258300">
                  <a:moveTo>
                    <a:pt x="843191" y="147650"/>
                  </a:moveTo>
                  <a:lnTo>
                    <a:pt x="835660" y="101028"/>
                  </a:lnTo>
                  <a:lnTo>
                    <a:pt x="814717" y="60502"/>
                  </a:lnTo>
                  <a:lnTo>
                    <a:pt x="808926" y="54698"/>
                  </a:lnTo>
                  <a:lnTo>
                    <a:pt x="788593" y="34328"/>
                  </a:lnTo>
                  <a:lnTo>
                    <a:pt x="788593" y="147650"/>
                  </a:lnTo>
                  <a:lnTo>
                    <a:pt x="781291" y="183794"/>
                  </a:lnTo>
                  <a:lnTo>
                    <a:pt x="761390" y="213334"/>
                  </a:lnTo>
                  <a:lnTo>
                    <a:pt x="731901" y="233273"/>
                  </a:lnTo>
                  <a:lnTo>
                    <a:pt x="695833" y="240588"/>
                  </a:lnTo>
                  <a:lnTo>
                    <a:pt x="659765" y="233273"/>
                  </a:lnTo>
                  <a:lnTo>
                    <a:pt x="630275" y="213334"/>
                  </a:lnTo>
                  <a:lnTo>
                    <a:pt x="610374" y="183794"/>
                  </a:lnTo>
                  <a:lnTo>
                    <a:pt x="603072" y="147650"/>
                  </a:lnTo>
                  <a:lnTo>
                    <a:pt x="610374" y="111506"/>
                  </a:lnTo>
                  <a:lnTo>
                    <a:pt x="630275" y="81953"/>
                  </a:lnTo>
                  <a:lnTo>
                    <a:pt x="659765" y="62014"/>
                  </a:lnTo>
                  <a:lnTo>
                    <a:pt x="695833" y="54698"/>
                  </a:lnTo>
                  <a:lnTo>
                    <a:pt x="731901" y="62014"/>
                  </a:lnTo>
                  <a:lnTo>
                    <a:pt x="761390" y="81953"/>
                  </a:lnTo>
                  <a:lnTo>
                    <a:pt x="781291" y="111506"/>
                  </a:lnTo>
                  <a:lnTo>
                    <a:pt x="788593" y="147650"/>
                  </a:lnTo>
                  <a:lnTo>
                    <a:pt x="788593" y="34328"/>
                  </a:lnTo>
                  <a:lnTo>
                    <a:pt x="782802" y="28524"/>
                  </a:lnTo>
                  <a:lnTo>
                    <a:pt x="742353" y="7531"/>
                  </a:lnTo>
                  <a:lnTo>
                    <a:pt x="695833" y="0"/>
                  </a:lnTo>
                  <a:lnTo>
                    <a:pt x="649300" y="7531"/>
                  </a:lnTo>
                  <a:lnTo>
                    <a:pt x="608863" y="28524"/>
                  </a:lnTo>
                  <a:lnTo>
                    <a:pt x="576948" y="60502"/>
                  </a:lnTo>
                  <a:lnTo>
                    <a:pt x="556006" y="101028"/>
                  </a:lnTo>
                  <a:lnTo>
                    <a:pt x="548474" y="147650"/>
                  </a:lnTo>
                  <a:lnTo>
                    <a:pt x="556006" y="194259"/>
                  </a:lnTo>
                  <a:lnTo>
                    <a:pt x="576948" y="234784"/>
                  </a:lnTo>
                  <a:lnTo>
                    <a:pt x="608863" y="266763"/>
                  </a:lnTo>
                  <a:lnTo>
                    <a:pt x="649300" y="287756"/>
                  </a:lnTo>
                  <a:lnTo>
                    <a:pt x="695833" y="295300"/>
                  </a:lnTo>
                  <a:lnTo>
                    <a:pt x="742353" y="287756"/>
                  </a:lnTo>
                  <a:lnTo>
                    <a:pt x="782802" y="266763"/>
                  </a:lnTo>
                  <a:lnTo>
                    <a:pt x="808926" y="240588"/>
                  </a:lnTo>
                  <a:lnTo>
                    <a:pt x="814717" y="234784"/>
                  </a:lnTo>
                  <a:lnTo>
                    <a:pt x="835660" y="194259"/>
                  </a:lnTo>
                  <a:lnTo>
                    <a:pt x="843191" y="147650"/>
                  </a:lnTo>
                  <a:close/>
                </a:path>
                <a:path w="17256125" h="9258300">
                  <a:moveTo>
                    <a:pt x="974331" y="9258287"/>
                  </a:moveTo>
                  <a:lnTo>
                    <a:pt x="973251" y="9252953"/>
                  </a:lnTo>
                  <a:lnTo>
                    <a:pt x="965111" y="9240888"/>
                  </a:lnTo>
                  <a:lnTo>
                    <a:pt x="953046" y="9232748"/>
                  </a:lnTo>
                  <a:lnTo>
                    <a:pt x="938276" y="9229763"/>
                  </a:lnTo>
                  <a:lnTo>
                    <a:pt x="923493" y="9232748"/>
                  </a:lnTo>
                  <a:lnTo>
                    <a:pt x="911428" y="9240888"/>
                  </a:lnTo>
                  <a:lnTo>
                    <a:pt x="903300" y="9252953"/>
                  </a:lnTo>
                  <a:lnTo>
                    <a:pt x="902220" y="9258287"/>
                  </a:lnTo>
                  <a:lnTo>
                    <a:pt x="974331" y="9258287"/>
                  </a:lnTo>
                  <a:close/>
                </a:path>
                <a:path w="17256125" h="9258300">
                  <a:moveTo>
                    <a:pt x="976236" y="9041435"/>
                  </a:moveTo>
                  <a:lnTo>
                    <a:pt x="973251" y="9026665"/>
                  </a:lnTo>
                  <a:lnTo>
                    <a:pt x="965111" y="9014587"/>
                  </a:lnTo>
                  <a:lnTo>
                    <a:pt x="953046" y="9006459"/>
                  </a:lnTo>
                  <a:lnTo>
                    <a:pt x="938276" y="9003474"/>
                  </a:lnTo>
                  <a:lnTo>
                    <a:pt x="923493" y="9006459"/>
                  </a:lnTo>
                  <a:lnTo>
                    <a:pt x="911428" y="9014587"/>
                  </a:lnTo>
                  <a:lnTo>
                    <a:pt x="903300" y="9026665"/>
                  </a:lnTo>
                  <a:lnTo>
                    <a:pt x="900315" y="9041435"/>
                  </a:lnTo>
                  <a:lnTo>
                    <a:pt x="903300" y="9056218"/>
                  </a:lnTo>
                  <a:lnTo>
                    <a:pt x="911428" y="9068283"/>
                  </a:lnTo>
                  <a:lnTo>
                    <a:pt x="923493" y="9076423"/>
                  </a:lnTo>
                  <a:lnTo>
                    <a:pt x="938276" y="9079408"/>
                  </a:lnTo>
                  <a:lnTo>
                    <a:pt x="953046" y="9076423"/>
                  </a:lnTo>
                  <a:lnTo>
                    <a:pt x="965111" y="9068283"/>
                  </a:lnTo>
                  <a:lnTo>
                    <a:pt x="973251" y="9056218"/>
                  </a:lnTo>
                  <a:lnTo>
                    <a:pt x="976236" y="9041435"/>
                  </a:lnTo>
                  <a:close/>
                </a:path>
                <a:path w="17256125" h="9258300">
                  <a:moveTo>
                    <a:pt x="976236" y="8815146"/>
                  </a:moveTo>
                  <a:lnTo>
                    <a:pt x="973251" y="8800376"/>
                  </a:lnTo>
                  <a:lnTo>
                    <a:pt x="965111" y="8788298"/>
                  </a:lnTo>
                  <a:lnTo>
                    <a:pt x="953046" y="8780170"/>
                  </a:lnTo>
                  <a:lnTo>
                    <a:pt x="938276" y="8777186"/>
                  </a:lnTo>
                  <a:lnTo>
                    <a:pt x="923493" y="8780170"/>
                  </a:lnTo>
                  <a:lnTo>
                    <a:pt x="911428" y="8788298"/>
                  </a:lnTo>
                  <a:lnTo>
                    <a:pt x="903300" y="8800376"/>
                  </a:lnTo>
                  <a:lnTo>
                    <a:pt x="900315" y="8815146"/>
                  </a:lnTo>
                  <a:lnTo>
                    <a:pt x="903300" y="8829929"/>
                  </a:lnTo>
                  <a:lnTo>
                    <a:pt x="911428" y="8841994"/>
                  </a:lnTo>
                  <a:lnTo>
                    <a:pt x="923493" y="8850135"/>
                  </a:lnTo>
                  <a:lnTo>
                    <a:pt x="938276" y="8853119"/>
                  </a:lnTo>
                  <a:lnTo>
                    <a:pt x="953046" y="8850135"/>
                  </a:lnTo>
                  <a:lnTo>
                    <a:pt x="965111" y="8841994"/>
                  </a:lnTo>
                  <a:lnTo>
                    <a:pt x="973251" y="8829929"/>
                  </a:lnTo>
                  <a:lnTo>
                    <a:pt x="976236" y="8815146"/>
                  </a:lnTo>
                  <a:close/>
                </a:path>
                <a:path w="17256125" h="9258300">
                  <a:moveTo>
                    <a:pt x="976236" y="8588858"/>
                  </a:moveTo>
                  <a:lnTo>
                    <a:pt x="973251" y="8574075"/>
                  </a:lnTo>
                  <a:lnTo>
                    <a:pt x="965111" y="8562010"/>
                  </a:lnTo>
                  <a:lnTo>
                    <a:pt x="953046" y="8553882"/>
                  </a:lnTo>
                  <a:lnTo>
                    <a:pt x="938276" y="8550897"/>
                  </a:lnTo>
                  <a:lnTo>
                    <a:pt x="923493" y="8553882"/>
                  </a:lnTo>
                  <a:lnTo>
                    <a:pt x="911428" y="8562010"/>
                  </a:lnTo>
                  <a:lnTo>
                    <a:pt x="903300" y="8574075"/>
                  </a:lnTo>
                  <a:lnTo>
                    <a:pt x="900315" y="8588858"/>
                  </a:lnTo>
                  <a:lnTo>
                    <a:pt x="903300" y="8603640"/>
                  </a:lnTo>
                  <a:lnTo>
                    <a:pt x="911428" y="8615705"/>
                  </a:lnTo>
                  <a:lnTo>
                    <a:pt x="923493" y="8623846"/>
                  </a:lnTo>
                  <a:lnTo>
                    <a:pt x="938276" y="8626818"/>
                  </a:lnTo>
                  <a:lnTo>
                    <a:pt x="953046" y="8623846"/>
                  </a:lnTo>
                  <a:lnTo>
                    <a:pt x="965111" y="8615705"/>
                  </a:lnTo>
                  <a:lnTo>
                    <a:pt x="973251" y="8603640"/>
                  </a:lnTo>
                  <a:lnTo>
                    <a:pt x="976236" y="8588858"/>
                  </a:lnTo>
                  <a:close/>
                </a:path>
                <a:path w="17256125" h="9258300">
                  <a:moveTo>
                    <a:pt x="1200594" y="9258287"/>
                  </a:moveTo>
                  <a:lnTo>
                    <a:pt x="1199515" y="9252953"/>
                  </a:lnTo>
                  <a:lnTo>
                    <a:pt x="1191374" y="9240888"/>
                  </a:lnTo>
                  <a:lnTo>
                    <a:pt x="1179309" y="9232748"/>
                  </a:lnTo>
                  <a:lnTo>
                    <a:pt x="1164539" y="9229763"/>
                  </a:lnTo>
                  <a:lnTo>
                    <a:pt x="1149756" y="9232748"/>
                  </a:lnTo>
                  <a:lnTo>
                    <a:pt x="1137691" y="9240888"/>
                  </a:lnTo>
                  <a:lnTo>
                    <a:pt x="1129550" y="9252953"/>
                  </a:lnTo>
                  <a:lnTo>
                    <a:pt x="1128483" y="9258287"/>
                  </a:lnTo>
                  <a:lnTo>
                    <a:pt x="1200594" y="9258287"/>
                  </a:lnTo>
                  <a:close/>
                </a:path>
                <a:path w="17256125" h="9258300">
                  <a:moveTo>
                    <a:pt x="1202499" y="9041435"/>
                  </a:moveTo>
                  <a:lnTo>
                    <a:pt x="1199515" y="9026665"/>
                  </a:lnTo>
                  <a:lnTo>
                    <a:pt x="1191374" y="9014587"/>
                  </a:lnTo>
                  <a:lnTo>
                    <a:pt x="1179309" y="9006459"/>
                  </a:lnTo>
                  <a:lnTo>
                    <a:pt x="1164539" y="9003474"/>
                  </a:lnTo>
                  <a:lnTo>
                    <a:pt x="1149756" y="9006459"/>
                  </a:lnTo>
                  <a:lnTo>
                    <a:pt x="1137691" y="9014587"/>
                  </a:lnTo>
                  <a:lnTo>
                    <a:pt x="1129550" y="9026665"/>
                  </a:lnTo>
                  <a:lnTo>
                    <a:pt x="1126578" y="9041435"/>
                  </a:lnTo>
                  <a:lnTo>
                    <a:pt x="1129550" y="9056218"/>
                  </a:lnTo>
                  <a:lnTo>
                    <a:pt x="1137691" y="9068283"/>
                  </a:lnTo>
                  <a:lnTo>
                    <a:pt x="1149756" y="9076423"/>
                  </a:lnTo>
                  <a:lnTo>
                    <a:pt x="1164539" y="9079408"/>
                  </a:lnTo>
                  <a:lnTo>
                    <a:pt x="1179309" y="9076423"/>
                  </a:lnTo>
                  <a:lnTo>
                    <a:pt x="1191374" y="9068283"/>
                  </a:lnTo>
                  <a:lnTo>
                    <a:pt x="1199515" y="9056218"/>
                  </a:lnTo>
                  <a:lnTo>
                    <a:pt x="1202499" y="9041435"/>
                  </a:lnTo>
                  <a:close/>
                </a:path>
                <a:path w="17256125" h="9258300">
                  <a:moveTo>
                    <a:pt x="1202499" y="8815146"/>
                  </a:moveTo>
                  <a:lnTo>
                    <a:pt x="1199515" y="8800376"/>
                  </a:lnTo>
                  <a:lnTo>
                    <a:pt x="1191374" y="8788298"/>
                  </a:lnTo>
                  <a:lnTo>
                    <a:pt x="1179309" y="8780170"/>
                  </a:lnTo>
                  <a:lnTo>
                    <a:pt x="1164539" y="8777186"/>
                  </a:lnTo>
                  <a:lnTo>
                    <a:pt x="1149756" y="8780170"/>
                  </a:lnTo>
                  <a:lnTo>
                    <a:pt x="1137691" y="8788298"/>
                  </a:lnTo>
                  <a:lnTo>
                    <a:pt x="1129550" y="8800376"/>
                  </a:lnTo>
                  <a:lnTo>
                    <a:pt x="1126578" y="8815146"/>
                  </a:lnTo>
                  <a:lnTo>
                    <a:pt x="1129550" y="8829929"/>
                  </a:lnTo>
                  <a:lnTo>
                    <a:pt x="1137691" y="8841994"/>
                  </a:lnTo>
                  <a:lnTo>
                    <a:pt x="1149756" y="8850135"/>
                  </a:lnTo>
                  <a:lnTo>
                    <a:pt x="1164539" y="8853119"/>
                  </a:lnTo>
                  <a:lnTo>
                    <a:pt x="1179309" y="8850135"/>
                  </a:lnTo>
                  <a:lnTo>
                    <a:pt x="1191374" y="8841994"/>
                  </a:lnTo>
                  <a:lnTo>
                    <a:pt x="1199515" y="8829929"/>
                  </a:lnTo>
                  <a:lnTo>
                    <a:pt x="1202499" y="8815146"/>
                  </a:lnTo>
                  <a:close/>
                </a:path>
                <a:path w="17256125" h="9258300">
                  <a:moveTo>
                    <a:pt x="1202499" y="8588858"/>
                  </a:moveTo>
                  <a:lnTo>
                    <a:pt x="1199515" y="8574075"/>
                  </a:lnTo>
                  <a:lnTo>
                    <a:pt x="1191374" y="8562010"/>
                  </a:lnTo>
                  <a:lnTo>
                    <a:pt x="1179309" y="8553882"/>
                  </a:lnTo>
                  <a:lnTo>
                    <a:pt x="1164539" y="8550897"/>
                  </a:lnTo>
                  <a:lnTo>
                    <a:pt x="1149756" y="8553882"/>
                  </a:lnTo>
                  <a:lnTo>
                    <a:pt x="1137691" y="8562010"/>
                  </a:lnTo>
                  <a:lnTo>
                    <a:pt x="1129550" y="8574075"/>
                  </a:lnTo>
                  <a:lnTo>
                    <a:pt x="1126578" y="8588858"/>
                  </a:lnTo>
                  <a:lnTo>
                    <a:pt x="1129550" y="8603640"/>
                  </a:lnTo>
                  <a:lnTo>
                    <a:pt x="1137691" y="8615705"/>
                  </a:lnTo>
                  <a:lnTo>
                    <a:pt x="1149756" y="8623846"/>
                  </a:lnTo>
                  <a:lnTo>
                    <a:pt x="1164539" y="8626818"/>
                  </a:lnTo>
                  <a:lnTo>
                    <a:pt x="1179309" y="8623846"/>
                  </a:lnTo>
                  <a:lnTo>
                    <a:pt x="1191374" y="8615705"/>
                  </a:lnTo>
                  <a:lnTo>
                    <a:pt x="1199515" y="8603640"/>
                  </a:lnTo>
                  <a:lnTo>
                    <a:pt x="1202499" y="8588858"/>
                  </a:lnTo>
                  <a:close/>
                </a:path>
                <a:path w="17256125" h="9258300">
                  <a:moveTo>
                    <a:pt x="1331074" y="147650"/>
                  </a:moveTo>
                  <a:lnTo>
                    <a:pt x="1323543" y="101028"/>
                  </a:lnTo>
                  <a:lnTo>
                    <a:pt x="1302600" y="60502"/>
                  </a:lnTo>
                  <a:lnTo>
                    <a:pt x="1296809" y="54698"/>
                  </a:lnTo>
                  <a:lnTo>
                    <a:pt x="1276477" y="34328"/>
                  </a:lnTo>
                  <a:lnTo>
                    <a:pt x="1276477" y="147650"/>
                  </a:lnTo>
                  <a:lnTo>
                    <a:pt x="1269174" y="183794"/>
                  </a:lnTo>
                  <a:lnTo>
                    <a:pt x="1249273" y="213334"/>
                  </a:lnTo>
                  <a:lnTo>
                    <a:pt x="1219784" y="233273"/>
                  </a:lnTo>
                  <a:lnTo>
                    <a:pt x="1183716" y="240588"/>
                  </a:lnTo>
                  <a:lnTo>
                    <a:pt x="1147648" y="233273"/>
                  </a:lnTo>
                  <a:lnTo>
                    <a:pt x="1118158" y="213334"/>
                  </a:lnTo>
                  <a:lnTo>
                    <a:pt x="1098270" y="183794"/>
                  </a:lnTo>
                  <a:lnTo>
                    <a:pt x="1090968" y="147650"/>
                  </a:lnTo>
                  <a:lnTo>
                    <a:pt x="1098270" y="111506"/>
                  </a:lnTo>
                  <a:lnTo>
                    <a:pt x="1118158" y="81953"/>
                  </a:lnTo>
                  <a:lnTo>
                    <a:pt x="1147648" y="62014"/>
                  </a:lnTo>
                  <a:lnTo>
                    <a:pt x="1183716" y="54698"/>
                  </a:lnTo>
                  <a:lnTo>
                    <a:pt x="1219784" y="62014"/>
                  </a:lnTo>
                  <a:lnTo>
                    <a:pt x="1249273" y="81953"/>
                  </a:lnTo>
                  <a:lnTo>
                    <a:pt x="1269174" y="111506"/>
                  </a:lnTo>
                  <a:lnTo>
                    <a:pt x="1276477" y="147650"/>
                  </a:lnTo>
                  <a:lnTo>
                    <a:pt x="1276477" y="34328"/>
                  </a:lnTo>
                  <a:lnTo>
                    <a:pt x="1270685" y="28524"/>
                  </a:lnTo>
                  <a:lnTo>
                    <a:pt x="1230249" y="7531"/>
                  </a:lnTo>
                  <a:lnTo>
                    <a:pt x="1183716" y="0"/>
                  </a:lnTo>
                  <a:lnTo>
                    <a:pt x="1137196" y="7531"/>
                  </a:lnTo>
                  <a:lnTo>
                    <a:pt x="1096746" y="28524"/>
                  </a:lnTo>
                  <a:lnTo>
                    <a:pt x="1064831" y="60502"/>
                  </a:lnTo>
                  <a:lnTo>
                    <a:pt x="1043889" y="101028"/>
                  </a:lnTo>
                  <a:lnTo>
                    <a:pt x="1036370" y="147650"/>
                  </a:lnTo>
                  <a:lnTo>
                    <a:pt x="1043889" y="194259"/>
                  </a:lnTo>
                  <a:lnTo>
                    <a:pt x="1064831" y="234784"/>
                  </a:lnTo>
                  <a:lnTo>
                    <a:pt x="1096746" y="266763"/>
                  </a:lnTo>
                  <a:lnTo>
                    <a:pt x="1137196" y="287756"/>
                  </a:lnTo>
                  <a:lnTo>
                    <a:pt x="1183716" y="295300"/>
                  </a:lnTo>
                  <a:lnTo>
                    <a:pt x="1230249" y="287756"/>
                  </a:lnTo>
                  <a:lnTo>
                    <a:pt x="1270685" y="266763"/>
                  </a:lnTo>
                  <a:lnTo>
                    <a:pt x="1296809" y="240588"/>
                  </a:lnTo>
                  <a:lnTo>
                    <a:pt x="1302600" y="234784"/>
                  </a:lnTo>
                  <a:lnTo>
                    <a:pt x="1323543" y="194259"/>
                  </a:lnTo>
                  <a:lnTo>
                    <a:pt x="1331074" y="147650"/>
                  </a:lnTo>
                  <a:close/>
                </a:path>
                <a:path w="17256125" h="9258300">
                  <a:moveTo>
                    <a:pt x="1424127" y="9258287"/>
                  </a:moveTo>
                  <a:lnTo>
                    <a:pt x="1423047" y="9252953"/>
                  </a:lnTo>
                  <a:lnTo>
                    <a:pt x="1414919" y="9240888"/>
                  </a:lnTo>
                  <a:lnTo>
                    <a:pt x="1402842" y="9232748"/>
                  </a:lnTo>
                  <a:lnTo>
                    <a:pt x="1388071" y="9229763"/>
                  </a:lnTo>
                  <a:lnTo>
                    <a:pt x="1373289" y="9232748"/>
                  </a:lnTo>
                  <a:lnTo>
                    <a:pt x="1361224" y="9240888"/>
                  </a:lnTo>
                  <a:lnTo>
                    <a:pt x="1353096" y="9252953"/>
                  </a:lnTo>
                  <a:lnTo>
                    <a:pt x="1352016" y="9258287"/>
                  </a:lnTo>
                  <a:lnTo>
                    <a:pt x="1424127" y="9258287"/>
                  </a:lnTo>
                  <a:close/>
                </a:path>
                <a:path w="17256125" h="9258300">
                  <a:moveTo>
                    <a:pt x="1426032" y="9041435"/>
                  </a:moveTo>
                  <a:lnTo>
                    <a:pt x="1423047" y="9026665"/>
                  </a:lnTo>
                  <a:lnTo>
                    <a:pt x="1414919" y="9014587"/>
                  </a:lnTo>
                  <a:lnTo>
                    <a:pt x="1402842" y="9006459"/>
                  </a:lnTo>
                  <a:lnTo>
                    <a:pt x="1388071" y="9003474"/>
                  </a:lnTo>
                  <a:lnTo>
                    <a:pt x="1373289" y="9006459"/>
                  </a:lnTo>
                  <a:lnTo>
                    <a:pt x="1361224" y="9014587"/>
                  </a:lnTo>
                  <a:lnTo>
                    <a:pt x="1353096" y="9026665"/>
                  </a:lnTo>
                  <a:lnTo>
                    <a:pt x="1350111" y="9041435"/>
                  </a:lnTo>
                  <a:lnTo>
                    <a:pt x="1353096" y="9056218"/>
                  </a:lnTo>
                  <a:lnTo>
                    <a:pt x="1361224" y="9068283"/>
                  </a:lnTo>
                  <a:lnTo>
                    <a:pt x="1373289" y="9076423"/>
                  </a:lnTo>
                  <a:lnTo>
                    <a:pt x="1388071" y="9079408"/>
                  </a:lnTo>
                  <a:lnTo>
                    <a:pt x="1402842" y="9076423"/>
                  </a:lnTo>
                  <a:lnTo>
                    <a:pt x="1414919" y="9068283"/>
                  </a:lnTo>
                  <a:lnTo>
                    <a:pt x="1423047" y="9056218"/>
                  </a:lnTo>
                  <a:lnTo>
                    <a:pt x="1426032" y="9041435"/>
                  </a:lnTo>
                  <a:close/>
                </a:path>
                <a:path w="17256125" h="9258300">
                  <a:moveTo>
                    <a:pt x="1426032" y="8815146"/>
                  </a:moveTo>
                  <a:lnTo>
                    <a:pt x="1423047" y="8800376"/>
                  </a:lnTo>
                  <a:lnTo>
                    <a:pt x="1414919" y="8788298"/>
                  </a:lnTo>
                  <a:lnTo>
                    <a:pt x="1402842" y="8780170"/>
                  </a:lnTo>
                  <a:lnTo>
                    <a:pt x="1388071" y="8777186"/>
                  </a:lnTo>
                  <a:lnTo>
                    <a:pt x="1373289" y="8780170"/>
                  </a:lnTo>
                  <a:lnTo>
                    <a:pt x="1361224" y="8788298"/>
                  </a:lnTo>
                  <a:lnTo>
                    <a:pt x="1353096" y="8800376"/>
                  </a:lnTo>
                  <a:lnTo>
                    <a:pt x="1350111" y="8815146"/>
                  </a:lnTo>
                  <a:lnTo>
                    <a:pt x="1353096" y="8829929"/>
                  </a:lnTo>
                  <a:lnTo>
                    <a:pt x="1361224" y="8841994"/>
                  </a:lnTo>
                  <a:lnTo>
                    <a:pt x="1373289" y="8850135"/>
                  </a:lnTo>
                  <a:lnTo>
                    <a:pt x="1388071" y="8853119"/>
                  </a:lnTo>
                  <a:lnTo>
                    <a:pt x="1402842" y="8850135"/>
                  </a:lnTo>
                  <a:lnTo>
                    <a:pt x="1414919" y="8841994"/>
                  </a:lnTo>
                  <a:lnTo>
                    <a:pt x="1423047" y="8829929"/>
                  </a:lnTo>
                  <a:lnTo>
                    <a:pt x="1426032" y="8815146"/>
                  </a:lnTo>
                  <a:close/>
                </a:path>
                <a:path w="17256125" h="9258300">
                  <a:moveTo>
                    <a:pt x="1426032" y="8588858"/>
                  </a:moveTo>
                  <a:lnTo>
                    <a:pt x="1423047" y="8574075"/>
                  </a:lnTo>
                  <a:lnTo>
                    <a:pt x="1414919" y="8562010"/>
                  </a:lnTo>
                  <a:lnTo>
                    <a:pt x="1402842" y="8553882"/>
                  </a:lnTo>
                  <a:lnTo>
                    <a:pt x="1388071" y="8550897"/>
                  </a:lnTo>
                  <a:lnTo>
                    <a:pt x="1373289" y="8553882"/>
                  </a:lnTo>
                  <a:lnTo>
                    <a:pt x="1361224" y="8562010"/>
                  </a:lnTo>
                  <a:lnTo>
                    <a:pt x="1353096" y="8574075"/>
                  </a:lnTo>
                  <a:lnTo>
                    <a:pt x="1350111" y="8588858"/>
                  </a:lnTo>
                  <a:lnTo>
                    <a:pt x="1353096" y="8603640"/>
                  </a:lnTo>
                  <a:lnTo>
                    <a:pt x="1361224" y="8615705"/>
                  </a:lnTo>
                  <a:lnTo>
                    <a:pt x="1373289" y="8623846"/>
                  </a:lnTo>
                  <a:lnTo>
                    <a:pt x="1388071" y="8626818"/>
                  </a:lnTo>
                  <a:lnTo>
                    <a:pt x="1402842" y="8623846"/>
                  </a:lnTo>
                  <a:lnTo>
                    <a:pt x="1414919" y="8615705"/>
                  </a:lnTo>
                  <a:lnTo>
                    <a:pt x="1423047" y="8603640"/>
                  </a:lnTo>
                  <a:lnTo>
                    <a:pt x="1426032" y="8588858"/>
                  </a:lnTo>
                  <a:close/>
                </a:path>
                <a:path w="17256125" h="9258300">
                  <a:moveTo>
                    <a:pt x="1650390" y="9258287"/>
                  </a:moveTo>
                  <a:lnTo>
                    <a:pt x="1649310" y="9252953"/>
                  </a:lnTo>
                  <a:lnTo>
                    <a:pt x="1641170" y="9240888"/>
                  </a:lnTo>
                  <a:lnTo>
                    <a:pt x="1629105" y="9232748"/>
                  </a:lnTo>
                  <a:lnTo>
                    <a:pt x="1614335" y="9229763"/>
                  </a:lnTo>
                  <a:lnTo>
                    <a:pt x="1599552" y="9232748"/>
                  </a:lnTo>
                  <a:lnTo>
                    <a:pt x="1587487" y="9240888"/>
                  </a:lnTo>
                  <a:lnTo>
                    <a:pt x="1579359" y="9252953"/>
                  </a:lnTo>
                  <a:lnTo>
                    <a:pt x="1578279" y="9258287"/>
                  </a:lnTo>
                  <a:lnTo>
                    <a:pt x="1650390" y="9258287"/>
                  </a:lnTo>
                  <a:close/>
                </a:path>
                <a:path w="17256125" h="9258300">
                  <a:moveTo>
                    <a:pt x="1652295" y="9041435"/>
                  </a:moveTo>
                  <a:lnTo>
                    <a:pt x="1649310" y="9026665"/>
                  </a:lnTo>
                  <a:lnTo>
                    <a:pt x="1641170" y="9014587"/>
                  </a:lnTo>
                  <a:lnTo>
                    <a:pt x="1629105" y="9006459"/>
                  </a:lnTo>
                  <a:lnTo>
                    <a:pt x="1614335" y="9003474"/>
                  </a:lnTo>
                  <a:lnTo>
                    <a:pt x="1599552" y="9006459"/>
                  </a:lnTo>
                  <a:lnTo>
                    <a:pt x="1587487" y="9014587"/>
                  </a:lnTo>
                  <a:lnTo>
                    <a:pt x="1579359" y="9026665"/>
                  </a:lnTo>
                  <a:lnTo>
                    <a:pt x="1576374" y="9041435"/>
                  </a:lnTo>
                  <a:lnTo>
                    <a:pt x="1579359" y="9056218"/>
                  </a:lnTo>
                  <a:lnTo>
                    <a:pt x="1587487" y="9068283"/>
                  </a:lnTo>
                  <a:lnTo>
                    <a:pt x="1599552" y="9076423"/>
                  </a:lnTo>
                  <a:lnTo>
                    <a:pt x="1614335" y="9079408"/>
                  </a:lnTo>
                  <a:lnTo>
                    <a:pt x="1629105" y="9076423"/>
                  </a:lnTo>
                  <a:lnTo>
                    <a:pt x="1641170" y="9068283"/>
                  </a:lnTo>
                  <a:lnTo>
                    <a:pt x="1649310" y="9056218"/>
                  </a:lnTo>
                  <a:lnTo>
                    <a:pt x="1652295" y="9041435"/>
                  </a:lnTo>
                  <a:close/>
                </a:path>
                <a:path w="17256125" h="9258300">
                  <a:moveTo>
                    <a:pt x="1652295" y="8815146"/>
                  </a:moveTo>
                  <a:lnTo>
                    <a:pt x="1649310" y="8800376"/>
                  </a:lnTo>
                  <a:lnTo>
                    <a:pt x="1641170" y="8788298"/>
                  </a:lnTo>
                  <a:lnTo>
                    <a:pt x="1629105" y="8780170"/>
                  </a:lnTo>
                  <a:lnTo>
                    <a:pt x="1614335" y="8777186"/>
                  </a:lnTo>
                  <a:lnTo>
                    <a:pt x="1599552" y="8780170"/>
                  </a:lnTo>
                  <a:lnTo>
                    <a:pt x="1587487" y="8788298"/>
                  </a:lnTo>
                  <a:lnTo>
                    <a:pt x="1579359" y="8800376"/>
                  </a:lnTo>
                  <a:lnTo>
                    <a:pt x="1576374" y="8815146"/>
                  </a:lnTo>
                  <a:lnTo>
                    <a:pt x="1579359" y="8829929"/>
                  </a:lnTo>
                  <a:lnTo>
                    <a:pt x="1587487" y="8841994"/>
                  </a:lnTo>
                  <a:lnTo>
                    <a:pt x="1599552" y="8850135"/>
                  </a:lnTo>
                  <a:lnTo>
                    <a:pt x="1614335" y="8853119"/>
                  </a:lnTo>
                  <a:lnTo>
                    <a:pt x="1629105" y="8850135"/>
                  </a:lnTo>
                  <a:lnTo>
                    <a:pt x="1641170" y="8841994"/>
                  </a:lnTo>
                  <a:lnTo>
                    <a:pt x="1649310" y="8829929"/>
                  </a:lnTo>
                  <a:lnTo>
                    <a:pt x="1652295" y="8815146"/>
                  </a:lnTo>
                  <a:close/>
                </a:path>
                <a:path w="17256125" h="9258300">
                  <a:moveTo>
                    <a:pt x="1652295" y="8588858"/>
                  </a:moveTo>
                  <a:lnTo>
                    <a:pt x="1649310" y="8574075"/>
                  </a:lnTo>
                  <a:lnTo>
                    <a:pt x="1641170" y="8562010"/>
                  </a:lnTo>
                  <a:lnTo>
                    <a:pt x="1629105" y="8553882"/>
                  </a:lnTo>
                  <a:lnTo>
                    <a:pt x="1614335" y="8550897"/>
                  </a:lnTo>
                  <a:lnTo>
                    <a:pt x="1599552" y="8553882"/>
                  </a:lnTo>
                  <a:lnTo>
                    <a:pt x="1587487" y="8562010"/>
                  </a:lnTo>
                  <a:lnTo>
                    <a:pt x="1579359" y="8574075"/>
                  </a:lnTo>
                  <a:lnTo>
                    <a:pt x="1576374" y="8588858"/>
                  </a:lnTo>
                  <a:lnTo>
                    <a:pt x="1579359" y="8603640"/>
                  </a:lnTo>
                  <a:lnTo>
                    <a:pt x="1587487" y="8615705"/>
                  </a:lnTo>
                  <a:lnTo>
                    <a:pt x="1599552" y="8623846"/>
                  </a:lnTo>
                  <a:lnTo>
                    <a:pt x="1614335" y="8626818"/>
                  </a:lnTo>
                  <a:lnTo>
                    <a:pt x="1629105" y="8623846"/>
                  </a:lnTo>
                  <a:lnTo>
                    <a:pt x="1641170" y="8615705"/>
                  </a:lnTo>
                  <a:lnTo>
                    <a:pt x="1649310" y="8603640"/>
                  </a:lnTo>
                  <a:lnTo>
                    <a:pt x="1652295" y="8588858"/>
                  </a:lnTo>
                  <a:close/>
                </a:path>
                <a:path w="17256125" h="9258300">
                  <a:moveTo>
                    <a:pt x="1818957" y="147650"/>
                  </a:moveTo>
                  <a:lnTo>
                    <a:pt x="1811426" y="101028"/>
                  </a:lnTo>
                  <a:lnTo>
                    <a:pt x="1790484" y="60502"/>
                  </a:lnTo>
                  <a:lnTo>
                    <a:pt x="1784705" y="54698"/>
                  </a:lnTo>
                  <a:lnTo>
                    <a:pt x="1764360" y="34328"/>
                  </a:lnTo>
                  <a:lnTo>
                    <a:pt x="1764360" y="147650"/>
                  </a:lnTo>
                  <a:lnTo>
                    <a:pt x="1757057" y="183794"/>
                  </a:lnTo>
                  <a:lnTo>
                    <a:pt x="1737169" y="213334"/>
                  </a:lnTo>
                  <a:lnTo>
                    <a:pt x="1707680" y="233273"/>
                  </a:lnTo>
                  <a:lnTo>
                    <a:pt x="1671612" y="240588"/>
                  </a:lnTo>
                  <a:lnTo>
                    <a:pt x="1635531" y="233273"/>
                  </a:lnTo>
                  <a:lnTo>
                    <a:pt x="1606054" y="213334"/>
                  </a:lnTo>
                  <a:lnTo>
                    <a:pt x="1586153" y="183794"/>
                  </a:lnTo>
                  <a:lnTo>
                    <a:pt x="1578851" y="147650"/>
                  </a:lnTo>
                  <a:lnTo>
                    <a:pt x="1586153" y="111506"/>
                  </a:lnTo>
                  <a:lnTo>
                    <a:pt x="1606054" y="81953"/>
                  </a:lnTo>
                  <a:lnTo>
                    <a:pt x="1635531" y="62014"/>
                  </a:lnTo>
                  <a:lnTo>
                    <a:pt x="1671612" y="54698"/>
                  </a:lnTo>
                  <a:lnTo>
                    <a:pt x="1707680" y="62014"/>
                  </a:lnTo>
                  <a:lnTo>
                    <a:pt x="1737169" y="81953"/>
                  </a:lnTo>
                  <a:lnTo>
                    <a:pt x="1757057" y="111506"/>
                  </a:lnTo>
                  <a:lnTo>
                    <a:pt x="1764360" y="147650"/>
                  </a:lnTo>
                  <a:lnTo>
                    <a:pt x="1764360" y="34328"/>
                  </a:lnTo>
                  <a:lnTo>
                    <a:pt x="1758569" y="28524"/>
                  </a:lnTo>
                  <a:lnTo>
                    <a:pt x="1718132" y="7531"/>
                  </a:lnTo>
                  <a:lnTo>
                    <a:pt x="1671612" y="0"/>
                  </a:lnTo>
                  <a:lnTo>
                    <a:pt x="1625079" y="7531"/>
                  </a:lnTo>
                  <a:lnTo>
                    <a:pt x="1584642" y="28524"/>
                  </a:lnTo>
                  <a:lnTo>
                    <a:pt x="1552727" y="60502"/>
                  </a:lnTo>
                  <a:lnTo>
                    <a:pt x="1531785" y="101028"/>
                  </a:lnTo>
                  <a:lnTo>
                    <a:pt x="1524254" y="147650"/>
                  </a:lnTo>
                  <a:lnTo>
                    <a:pt x="1531785" y="194259"/>
                  </a:lnTo>
                  <a:lnTo>
                    <a:pt x="1552727" y="234784"/>
                  </a:lnTo>
                  <a:lnTo>
                    <a:pt x="1584642" y="266763"/>
                  </a:lnTo>
                  <a:lnTo>
                    <a:pt x="1625079" y="287756"/>
                  </a:lnTo>
                  <a:lnTo>
                    <a:pt x="1671612" y="295300"/>
                  </a:lnTo>
                  <a:lnTo>
                    <a:pt x="1718132" y="287756"/>
                  </a:lnTo>
                  <a:lnTo>
                    <a:pt x="1758569" y="266763"/>
                  </a:lnTo>
                  <a:lnTo>
                    <a:pt x="1784705" y="240588"/>
                  </a:lnTo>
                  <a:lnTo>
                    <a:pt x="1790484" y="234784"/>
                  </a:lnTo>
                  <a:lnTo>
                    <a:pt x="1811426" y="194259"/>
                  </a:lnTo>
                  <a:lnTo>
                    <a:pt x="1818957" y="147650"/>
                  </a:lnTo>
                  <a:close/>
                </a:path>
                <a:path w="17256125" h="9258300">
                  <a:moveTo>
                    <a:pt x="1876653" y="9258287"/>
                  </a:moveTo>
                  <a:lnTo>
                    <a:pt x="1875574" y="9252953"/>
                  </a:lnTo>
                  <a:lnTo>
                    <a:pt x="1867433" y="9240888"/>
                  </a:lnTo>
                  <a:lnTo>
                    <a:pt x="1855368" y="9232748"/>
                  </a:lnTo>
                  <a:lnTo>
                    <a:pt x="1840598" y="9229763"/>
                  </a:lnTo>
                  <a:lnTo>
                    <a:pt x="1825815" y="9232748"/>
                  </a:lnTo>
                  <a:lnTo>
                    <a:pt x="1813750" y="9240888"/>
                  </a:lnTo>
                  <a:lnTo>
                    <a:pt x="1805609" y="9252953"/>
                  </a:lnTo>
                  <a:lnTo>
                    <a:pt x="1804530" y="9258287"/>
                  </a:lnTo>
                  <a:lnTo>
                    <a:pt x="1876653" y="9258287"/>
                  </a:lnTo>
                  <a:close/>
                </a:path>
                <a:path w="17256125" h="9258300">
                  <a:moveTo>
                    <a:pt x="1878558" y="9041435"/>
                  </a:moveTo>
                  <a:lnTo>
                    <a:pt x="1875574" y="9026665"/>
                  </a:lnTo>
                  <a:lnTo>
                    <a:pt x="1867433" y="9014587"/>
                  </a:lnTo>
                  <a:lnTo>
                    <a:pt x="1855368" y="9006459"/>
                  </a:lnTo>
                  <a:lnTo>
                    <a:pt x="1840598" y="9003474"/>
                  </a:lnTo>
                  <a:lnTo>
                    <a:pt x="1825815" y="9006459"/>
                  </a:lnTo>
                  <a:lnTo>
                    <a:pt x="1813750" y="9014587"/>
                  </a:lnTo>
                  <a:lnTo>
                    <a:pt x="1805609" y="9026665"/>
                  </a:lnTo>
                  <a:lnTo>
                    <a:pt x="1802625" y="9041435"/>
                  </a:lnTo>
                  <a:lnTo>
                    <a:pt x="1805609" y="9056218"/>
                  </a:lnTo>
                  <a:lnTo>
                    <a:pt x="1813750" y="9068283"/>
                  </a:lnTo>
                  <a:lnTo>
                    <a:pt x="1825815" y="9076423"/>
                  </a:lnTo>
                  <a:lnTo>
                    <a:pt x="1840598" y="9079408"/>
                  </a:lnTo>
                  <a:lnTo>
                    <a:pt x="1855368" y="9076423"/>
                  </a:lnTo>
                  <a:lnTo>
                    <a:pt x="1867433" y="9068283"/>
                  </a:lnTo>
                  <a:lnTo>
                    <a:pt x="1875574" y="9056218"/>
                  </a:lnTo>
                  <a:lnTo>
                    <a:pt x="1878558" y="9041435"/>
                  </a:lnTo>
                  <a:close/>
                </a:path>
                <a:path w="17256125" h="9258300">
                  <a:moveTo>
                    <a:pt x="1878558" y="8815146"/>
                  </a:moveTo>
                  <a:lnTo>
                    <a:pt x="1875574" y="8800376"/>
                  </a:lnTo>
                  <a:lnTo>
                    <a:pt x="1867433" y="8788298"/>
                  </a:lnTo>
                  <a:lnTo>
                    <a:pt x="1855368" y="8780170"/>
                  </a:lnTo>
                  <a:lnTo>
                    <a:pt x="1840598" y="8777186"/>
                  </a:lnTo>
                  <a:lnTo>
                    <a:pt x="1825815" y="8780170"/>
                  </a:lnTo>
                  <a:lnTo>
                    <a:pt x="1813750" y="8788298"/>
                  </a:lnTo>
                  <a:lnTo>
                    <a:pt x="1805609" y="8800376"/>
                  </a:lnTo>
                  <a:lnTo>
                    <a:pt x="1802625" y="8815146"/>
                  </a:lnTo>
                  <a:lnTo>
                    <a:pt x="1805609" y="8829929"/>
                  </a:lnTo>
                  <a:lnTo>
                    <a:pt x="1813750" y="8841994"/>
                  </a:lnTo>
                  <a:lnTo>
                    <a:pt x="1825815" y="8850135"/>
                  </a:lnTo>
                  <a:lnTo>
                    <a:pt x="1840598" y="8853119"/>
                  </a:lnTo>
                  <a:lnTo>
                    <a:pt x="1855368" y="8850135"/>
                  </a:lnTo>
                  <a:lnTo>
                    <a:pt x="1867433" y="8841994"/>
                  </a:lnTo>
                  <a:lnTo>
                    <a:pt x="1875574" y="8829929"/>
                  </a:lnTo>
                  <a:lnTo>
                    <a:pt x="1878558" y="8815146"/>
                  </a:lnTo>
                  <a:close/>
                </a:path>
                <a:path w="17256125" h="9258300">
                  <a:moveTo>
                    <a:pt x="1878558" y="8588858"/>
                  </a:moveTo>
                  <a:lnTo>
                    <a:pt x="1875574" y="8574075"/>
                  </a:lnTo>
                  <a:lnTo>
                    <a:pt x="1867433" y="8562010"/>
                  </a:lnTo>
                  <a:lnTo>
                    <a:pt x="1855368" y="8553882"/>
                  </a:lnTo>
                  <a:lnTo>
                    <a:pt x="1840598" y="8550897"/>
                  </a:lnTo>
                  <a:lnTo>
                    <a:pt x="1825815" y="8553882"/>
                  </a:lnTo>
                  <a:lnTo>
                    <a:pt x="1813750" y="8562010"/>
                  </a:lnTo>
                  <a:lnTo>
                    <a:pt x="1805609" y="8574075"/>
                  </a:lnTo>
                  <a:lnTo>
                    <a:pt x="1802625" y="8588858"/>
                  </a:lnTo>
                  <a:lnTo>
                    <a:pt x="1805609" y="8603640"/>
                  </a:lnTo>
                  <a:lnTo>
                    <a:pt x="1813750" y="8615705"/>
                  </a:lnTo>
                  <a:lnTo>
                    <a:pt x="1825815" y="8623846"/>
                  </a:lnTo>
                  <a:lnTo>
                    <a:pt x="1840598" y="8626818"/>
                  </a:lnTo>
                  <a:lnTo>
                    <a:pt x="1855368" y="8623846"/>
                  </a:lnTo>
                  <a:lnTo>
                    <a:pt x="1867433" y="8615705"/>
                  </a:lnTo>
                  <a:lnTo>
                    <a:pt x="1875574" y="8603640"/>
                  </a:lnTo>
                  <a:lnTo>
                    <a:pt x="1878558" y="8588858"/>
                  </a:lnTo>
                  <a:close/>
                </a:path>
                <a:path w="17256125" h="9258300">
                  <a:moveTo>
                    <a:pt x="2098179" y="9258287"/>
                  </a:moveTo>
                  <a:lnTo>
                    <a:pt x="2097100" y="9252953"/>
                  </a:lnTo>
                  <a:lnTo>
                    <a:pt x="2088959" y="9240888"/>
                  </a:lnTo>
                  <a:lnTo>
                    <a:pt x="2076894" y="9232748"/>
                  </a:lnTo>
                  <a:lnTo>
                    <a:pt x="2062111" y="9229763"/>
                  </a:lnTo>
                  <a:lnTo>
                    <a:pt x="2047341" y="9232748"/>
                  </a:lnTo>
                  <a:lnTo>
                    <a:pt x="2035276" y="9240888"/>
                  </a:lnTo>
                  <a:lnTo>
                    <a:pt x="2027135" y="9252953"/>
                  </a:lnTo>
                  <a:lnTo>
                    <a:pt x="2026056" y="9258287"/>
                  </a:lnTo>
                  <a:lnTo>
                    <a:pt x="2098179" y="9258287"/>
                  </a:lnTo>
                  <a:close/>
                </a:path>
                <a:path w="17256125" h="9258300">
                  <a:moveTo>
                    <a:pt x="2100072" y="9041435"/>
                  </a:moveTo>
                  <a:lnTo>
                    <a:pt x="2097100" y="9026665"/>
                  </a:lnTo>
                  <a:lnTo>
                    <a:pt x="2088959" y="9014587"/>
                  </a:lnTo>
                  <a:lnTo>
                    <a:pt x="2076894" y="9006459"/>
                  </a:lnTo>
                  <a:lnTo>
                    <a:pt x="2062111" y="9003474"/>
                  </a:lnTo>
                  <a:lnTo>
                    <a:pt x="2047341" y="9006459"/>
                  </a:lnTo>
                  <a:lnTo>
                    <a:pt x="2035276" y="9014587"/>
                  </a:lnTo>
                  <a:lnTo>
                    <a:pt x="2027135" y="9026665"/>
                  </a:lnTo>
                  <a:lnTo>
                    <a:pt x="2024151" y="9041435"/>
                  </a:lnTo>
                  <a:lnTo>
                    <a:pt x="2027135" y="9056218"/>
                  </a:lnTo>
                  <a:lnTo>
                    <a:pt x="2035276" y="9068283"/>
                  </a:lnTo>
                  <a:lnTo>
                    <a:pt x="2047341" y="9076423"/>
                  </a:lnTo>
                  <a:lnTo>
                    <a:pt x="2062111" y="9079408"/>
                  </a:lnTo>
                  <a:lnTo>
                    <a:pt x="2076894" y="9076423"/>
                  </a:lnTo>
                  <a:lnTo>
                    <a:pt x="2088959" y="9068283"/>
                  </a:lnTo>
                  <a:lnTo>
                    <a:pt x="2097100" y="9056218"/>
                  </a:lnTo>
                  <a:lnTo>
                    <a:pt x="2100072" y="9041435"/>
                  </a:lnTo>
                  <a:close/>
                </a:path>
                <a:path w="17256125" h="9258300">
                  <a:moveTo>
                    <a:pt x="2100072" y="8815146"/>
                  </a:moveTo>
                  <a:lnTo>
                    <a:pt x="2097100" y="8800376"/>
                  </a:lnTo>
                  <a:lnTo>
                    <a:pt x="2088959" y="8788298"/>
                  </a:lnTo>
                  <a:lnTo>
                    <a:pt x="2076894" y="8780170"/>
                  </a:lnTo>
                  <a:lnTo>
                    <a:pt x="2062111" y="8777186"/>
                  </a:lnTo>
                  <a:lnTo>
                    <a:pt x="2047341" y="8780170"/>
                  </a:lnTo>
                  <a:lnTo>
                    <a:pt x="2035276" y="8788298"/>
                  </a:lnTo>
                  <a:lnTo>
                    <a:pt x="2027135" y="8800376"/>
                  </a:lnTo>
                  <a:lnTo>
                    <a:pt x="2024151" y="8815146"/>
                  </a:lnTo>
                  <a:lnTo>
                    <a:pt x="2027135" y="8829929"/>
                  </a:lnTo>
                  <a:lnTo>
                    <a:pt x="2035276" y="8841994"/>
                  </a:lnTo>
                  <a:lnTo>
                    <a:pt x="2047341" y="8850135"/>
                  </a:lnTo>
                  <a:lnTo>
                    <a:pt x="2062111" y="8853119"/>
                  </a:lnTo>
                  <a:lnTo>
                    <a:pt x="2076894" y="8850135"/>
                  </a:lnTo>
                  <a:lnTo>
                    <a:pt x="2088959" y="8841994"/>
                  </a:lnTo>
                  <a:lnTo>
                    <a:pt x="2097100" y="8829929"/>
                  </a:lnTo>
                  <a:lnTo>
                    <a:pt x="2100072" y="8815146"/>
                  </a:lnTo>
                  <a:close/>
                </a:path>
                <a:path w="17256125" h="9258300">
                  <a:moveTo>
                    <a:pt x="2100072" y="8588858"/>
                  </a:moveTo>
                  <a:lnTo>
                    <a:pt x="2097100" y="8574075"/>
                  </a:lnTo>
                  <a:lnTo>
                    <a:pt x="2088959" y="8562010"/>
                  </a:lnTo>
                  <a:lnTo>
                    <a:pt x="2076894" y="8553882"/>
                  </a:lnTo>
                  <a:lnTo>
                    <a:pt x="2062111" y="8550897"/>
                  </a:lnTo>
                  <a:lnTo>
                    <a:pt x="2047341" y="8553882"/>
                  </a:lnTo>
                  <a:lnTo>
                    <a:pt x="2035276" y="8562010"/>
                  </a:lnTo>
                  <a:lnTo>
                    <a:pt x="2027135" y="8574075"/>
                  </a:lnTo>
                  <a:lnTo>
                    <a:pt x="2024151" y="8588858"/>
                  </a:lnTo>
                  <a:lnTo>
                    <a:pt x="2027135" y="8603640"/>
                  </a:lnTo>
                  <a:lnTo>
                    <a:pt x="2035276" y="8615705"/>
                  </a:lnTo>
                  <a:lnTo>
                    <a:pt x="2047341" y="8623846"/>
                  </a:lnTo>
                  <a:lnTo>
                    <a:pt x="2062111" y="8626818"/>
                  </a:lnTo>
                  <a:lnTo>
                    <a:pt x="2076894" y="8623846"/>
                  </a:lnTo>
                  <a:lnTo>
                    <a:pt x="2088959" y="8615705"/>
                  </a:lnTo>
                  <a:lnTo>
                    <a:pt x="2097100" y="8603640"/>
                  </a:lnTo>
                  <a:lnTo>
                    <a:pt x="2100072" y="8588858"/>
                  </a:lnTo>
                  <a:close/>
                </a:path>
                <a:path w="17256125" h="9258300">
                  <a:moveTo>
                    <a:pt x="2324430" y="9258287"/>
                  </a:moveTo>
                  <a:lnTo>
                    <a:pt x="2323350" y="9252953"/>
                  </a:lnTo>
                  <a:lnTo>
                    <a:pt x="2315222" y="9240888"/>
                  </a:lnTo>
                  <a:lnTo>
                    <a:pt x="2303157" y="9232748"/>
                  </a:lnTo>
                  <a:lnTo>
                    <a:pt x="2288375" y="9229763"/>
                  </a:lnTo>
                  <a:lnTo>
                    <a:pt x="2273604" y="9232748"/>
                  </a:lnTo>
                  <a:lnTo>
                    <a:pt x="2261539" y="9240888"/>
                  </a:lnTo>
                  <a:lnTo>
                    <a:pt x="2253399" y="9252953"/>
                  </a:lnTo>
                  <a:lnTo>
                    <a:pt x="2252319" y="9258287"/>
                  </a:lnTo>
                  <a:lnTo>
                    <a:pt x="2324430" y="9258287"/>
                  </a:lnTo>
                  <a:close/>
                </a:path>
                <a:path w="17256125" h="9258300">
                  <a:moveTo>
                    <a:pt x="2326335" y="9041435"/>
                  </a:moveTo>
                  <a:lnTo>
                    <a:pt x="2323350" y="9026665"/>
                  </a:lnTo>
                  <a:lnTo>
                    <a:pt x="2315222" y="9014587"/>
                  </a:lnTo>
                  <a:lnTo>
                    <a:pt x="2303157" y="9006459"/>
                  </a:lnTo>
                  <a:lnTo>
                    <a:pt x="2288375" y="9003474"/>
                  </a:lnTo>
                  <a:lnTo>
                    <a:pt x="2273604" y="9006459"/>
                  </a:lnTo>
                  <a:lnTo>
                    <a:pt x="2261539" y="9014587"/>
                  </a:lnTo>
                  <a:lnTo>
                    <a:pt x="2253399" y="9026665"/>
                  </a:lnTo>
                  <a:lnTo>
                    <a:pt x="2250414" y="9041435"/>
                  </a:lnTo>
                  <a:lnTo>
                    <a:pt x="2253399" y="9056218"/>
                  </a:lnTo>
                  <a:lnTo>
                    <a:pt x="2261539" y="9068283"/>
                  </a:lnTo>
                  <a:lnTo>
                    <a:pt x="2273604" y="9076423"/>
                  </a:lnTo>
                  <a:lnTo>
                    <a:pt x="2288375" y="9079408"/>
                  </a:lnTo>
                  <a:lnTo>
                    <a:pt x="2303157" y="9076423"/>
                  </a:lnTo>
                  <a:lnTo>
                    <a:pt x="2315222" y="9068283"/>
                  </a:lnTo>
                  <a:lnTo>
                    <a:pt x="2323350" y="9056218"/>
                  </a:lnTo>
                  <a:lnTo>
                    <a:pt x="2326335" y="9041435"/>
                  </a:lnTo>
                  <a:close/>
                </a:path>
                <a:path w="17256125" h="9258300">
                  <a:moveTo>
                    <a:pt x="2326335" y="8815146"/>
                  </a:moveTo>
                  <a:lnTo>
                    <a:pt x="2323350" y="8800376"/>
                  </a:lnTo>
                  <a:lnTo>
                    <a:pt x="2315222" y="8788298"/>
                  </a:lnTo>
                  <a:lnTo>
                    <a:pt x="2303157" y="8780170"/>
                  </a:lnTo>
                  <a:lnTo>
                    <a:pt x="2288375" y="8777186"/>
                  </a:lnTo>
                  <a:lnTo>
                    <a:pt x="2273604" y="8780170"/>
                  </a:lnTo>
                  <a:lnTo>
                    <a:pt x="2261539" y="8788298"/>
                  </a:lnTo>
                  <a:lnTo>
                    <a:pt x="2253399" y="8800376"/>
                  </a:lnTo>
                  <a:lnTo>
                    <a:pt x="2250414" y="8815146"/>
                  </a:lnTo>
                  <a:lnTo>
                    <a:pt x="2253399" y="8829929"/>
                  </a:lnTo>
                  <a:lnTo>
                    <a:pt x="2261539" y="8841994"/>
                  </a:lnTo>
                  <a:lnTo>
                    <a:pt x="2273604" y="8850135"/>
                  </a:lnTo>
                  <a:lnTo>
                    <a:pt x="2288375" y="8853119"/>
                  </a:lnTo>
                  <a:lnTo>
                    <a:pt x="2303157" y="8850135"/>
                  </a:lnTo>
                  <a:lnTo>
                    <a:pt x="2315222" y="8841994"/>
                  </a:lnTo>
                  <a:lnTo>
                    <a:pt x="2323350" y="8829929"/>
                  </a:lnTo>
                  <a:lnTo>
                    <a:pt x="2326335" y="8815146"/>
                  </a:lnTo>
                  <a:close/>
                </a:path>
                <a:path w="17256125" h="9258300">
                  <a:moveTo>
                    <a:pt x="2326335" y="8588858"/>
                  </a:moveTo>
                  <a:lnTo>
                    <a:pt x="2323350" y="8574075"/>
                  </a:lnTo>
                  <a:lnTo>
                    <a:pt x="2315222" y="8562010"/>
                  </a:lnTo>
                  <a:lnTo>
                    <a:pt x="2303157" y="8553882"/>
                  </a:lnTo>
                  <a:lnTo>
                    <a:pt x="2288375" y="8550897"/>
                  </a:lnTo>
                  <a:lnTo>
                    <a:pt x="2273604" y="8553882"/>
                  </a:lnTo>
                  <a:lnTo>
                    <a:pt x="2261539" y="8562010"/>
                  </a:lnTo>
                  <a:lnTo>
                    <a:pt x="2253399" y="8574075"/>
                  </a:lnTo>
                  <a:lnTo>
                    <a:pt x="2250414" y="8588858"/>
                  </a:lnTo>
                  <a:lnTo>
                    <a:pt x="2253399" y="8603640"/>
                  </a:lnTo>
                  <a:lnTo>
                    <a:pt x="2261539" y="8615705"/>
                  </a:lnTo>
                  <a:lnTo>
                    <a:pt x="2273604" y="8623846"/>
                  </a:lnTo>
                  <a:lnTo>
                    <a:pt x="2288375" y="8626818"/>
                  </a:lnTo>
                  <a:lnTo>
                    <a:pt x="2303157" y="8623846"/>
                  </a:lnTo>
                  <a:lnTo>
                    <a:pt x="2315222" y="8615705"/>
                  </a:lnTo>
                  <a:lnTo>
                    <a:pt x="2323350" y="8603640"/>
                  </a:lnTo>
                  <a:lnTo>
                    <a:pt x="2326335" y="8588858"/>
                  </a:lnTo>
                  <a:close/>
                </a:path>
                <a:path w="17256125" h="9258300">
                  <a:moveTo>
                    <a:pt x="2550693" y="9258287"/>
                  </a:moveTo>
                  <a:lnTo>
                    <a:pt x="2549614" y="9252953"/>
                  </a:lnTo>
                  <a:lnTo>
                    <a:pt x="2541486" y="9240888"/>
                  </a:lnTo>
                  <a:lnTo>
                    <a:pt x="2529421" y="9232748"/>
                  </a:lnTo>
                  <a:lnTo>
                    <a:pt x="2514638" y="9229763"/>
                  </a:lnTo>
                  <a:lnTo>
                    <a:pt x="2499868" y="9232748"/>
                  </a:lnTo>
                  <a:lnTo>
                    <a:pt x="2487803" y="9240888"/>
                  </a:lnTo>
                  <a:lnTo>
                    <a:pt x="2479662" y="9252953"/>
                  </a:lnTo>
                  <a:lnTo>
                    <a:pt x="2478582" y="9258287"/>
                  </a:lnTo>
                  <a:lnTo>
                    <a:pt x="2550693" y="9258287"/>
                  </a:lnTo>
                  <a:close/>
                </a:path>
                <a:path w="17256125" h="9258300">
                  <a:moveTo>
                    <a:pt x="2552598" y="9041435"/>
                  </a:moveTo>
                  <a:lnTo>
                    <a:pt x="2549614" y="9026665"/>
                  </a:lnTo>
                  <a:lnTo>
                    <a:pt x="2541486" y="9014587"/>
                  </a:lnTo>
                  <a:lnTo>
                    <a:pt x="2529421" y="9006459"/>
                  </a:lnTo>
                  <a:lnTo>
                    <a:pt x="2514638" y="9003474"/>
                  </a:lnTo>
                  <a:lnTo>
                    <a:pt x="2499868" y="9006459"/>
                  </a:lnTo>
                  <a:lnTo>
                    <a:pt x="2487790" y="9014587"/>
                  </a:lnTo>
                  <a:lnTo>
                    <a:pt x="2479662" y="9026665"/>
                  </a:lnTo>
                  <a:lnTo>
                    <a:pt x="2476677" y="9041435"/>
                  </a:lnTo>
                  <a:lnTo>
                    <a:pt x="2479662" y="9056218"/>
                  </a:lnTo>
                  <a:lnTo>
                    <a:pt x="2487790" y="9068283"/>
                  </a:lnTo>
                  <a:lnTo>
                    <a:pt x="2499868" y="9076423"/>
                  </a:lnTo>
                  <a:lnTo>
                    <a:pt x="2514638" y="9079408"/>
                  </a:lnTo>
                  <a:lnTo>
                    <a:pt x="2529421" y="9076423"/>
                  </a:lnTo>
                  <a:lnTo>
                    <a:pt x="2541486" y="9068283"/>
                  </a:lnTo>
                  <a:lnTo>
                    <a:pt x="2549614" y="9056218"/>
                  </a:lnTo>
                  <a:lnTo>
                    <a:pt x="2552598" y="9041435"/>
                  </a:lnTo>
                  <a:close/>
                </a:path>
                <a:path w="17256125" h="9258300">
                  <a:moveTo>
                    <a:pt x="2552598" y="8815146"/>
                  </a:moveTo>
                  <a:lnTo>
                    <a:pt x="2549614" y="8800376"/>
                  </a:lnTo>
                  <a:lnTo>
                    <a:pt x="2541486" y="8788298"/>
                  </a:lnTo>
                  <a:lnTo>
                    <a:pt x="2529421" y="8780170"/>
                  </a:lnTo>
                  <a:lnTo>
                    <a:pt x="2514638" y="8777186"/>
                  </a:lnTo>
                  <a:lnTo>
                    <a:pt x="2499868" y="8780170"/>
                  </a:lnTo>
                  <a:lnTo>
                    <a:pt x="2487790" y="8788298"/>
                  </a:lnTo>
                  <a:lnTo>
                    <a:pt x="2479662" y="8800376"/>
                  </a:lnTo>
                  <a:lnTo>
                    <a:pt x="2476677" y="8815146"/>
                  </a:lnTo>
                  <a:lnTo>
                    <a:pt x="2479662" y="8829929"/>
                  </a:lnTo>
                  <a:lnTo>
                    <a:pt x="2487790" y="8841994"/>
                  </a:lnTo>
                  <a:lnTo>
                    <a:pt x="2499868" y="8850135"/>
                  </a:lnTo>
                  <a:lnTo>
                    <a:pt x="2514638" y="8853119"/>
                  </a:lnTo>
                  <a:lnTo>
                    <a:pt x="2529421" y="8850135"/>
                  </a:lnTo>
                  <a:lnTo>
                    <a:pt x="2541486" y="8841994"/>
                  </a:lnTo>
                  <a:lnTo>
                    <a:pt x="2549614" y="8829929"/>
                  </a:lnTo>
                  <a:lnTo>
                    <a:pt x="2552598" y="8815146"/>
                  </a:lnTo>
                  <a:close/>
                </a:path>
                <a:path w="17256125" h="9258300">
                  <a:moveTo>
                    <a:pt x="2552598" y="8588858"/>
                  </a:moveTo>
                  <a:lnTo>
                    <a:pt x="2549614" y="8574075"/>
                  </a:lnTo>
                  <a:lnTo>
                    <a:pt x="2541486" y="8562010"/>
                  </a:lnTo>
                  <a:lnTo>
                    <a:pt x="2529421" y="8553882"/>
                  </a:lnTo>
                  <a:lnTo>
                    <a:pt x="2514638" y="8550897"/>
                  </a:lnTo>
                  <a:lnTo>
                    <a:pt x="2499868" y="8553882"/>
                  </a:lnTo>
                  <a:lnTo>
                    <a:pt x="2487803" y="8562010"/>
                  </a:lnTo>
                  <a:lnTo>
                    <a:pt x="2479662" y="8574075"/>
                  </a:lnTo>
                  <a:lnTo>
                    <a:pt x="2476677" y="8588858"/>
                  </a:lnTo>
                  <a:lnTo>
                    <a:pt x="2479662" y="8603640"/>
                  </a:lnTo>
                  <a:lnTo>
                    <a:pt x="2487790" y="8615705"/>
                  </a:lnTo>
                  <a:lnTo>
                    <a:pt x="2499868" y="8623846"/>
                  </a:lnTo>
                  <a:lnTo>
                    <a:pt x="2514638" y="8626818"/>
                  </a:lnTo>
                  <a:lnTo>
                    <a:pt x="2529421" y="8623846"/>
                  </a:lnTo>
                  <a:lnTo>
                    <a:pt x="2541486" y="8615705"/>
                  </a:lnTo>
                  <a:lnTo>
                    <a:pt x="2549614" y="8603640"/>
                  </a:lnTo>
                  <a:lnTo>
                    <a:pt x="2552598" y="8588858"/>
                  </a:lnTo>
                  <a:close/>
                </a:path>
                <a:path w="17256125" h="9258300">
                  <a:moveTo>
                    <a:pt x="9147365" y="5481637"/>
                  </a:moveTo>
                  <a:lnTo>
                    <a:pt x="9145854" y="5458777"/>
                  </a:lnTo>
                  <a:lnTo>
                    <a:pt x="9144178" y="5433377"/>
                  </a:lnTo>
                  <a:lnTo>
                    <a:pt x="9134919" y="5386387"/>
                  </a:lnTo>
                  <a:lnTo>
                    <a:pt x="9120010" y="5341937"/>
                  </a:lnTo>
                  <a:lnTo>
                    <a:pt x="9104160" y="5310009"/>
                  </a:lnTo>
                  <a:lnTo>
                    <a:pt x="9104160" y="5501957"/>
                  </a:lnTo>
                  <a:lnTo>
                    <a:pt x="9099194" y="5541327"/>
                  </a:lnTo>
                  <a:lnTo>
                    <a:pt x="9089593" y="5579427"/>
                  </a:lnTo>
                  <a:lnTo>
                    <a:pt x="9075687" y="5614987"/>
                  </a:lnTo>
                  <a:lnTo>
                    <a:pt x="9057767" y="5648007"/>
                  </a:lnTo>
                  <a:lnTo>
                    <a:pt x="9025382" y="5648007"/>
                  </a:lnTo>
                  <a:lnTo>
                    <a:pt x="9025382" y="5692457"/>
                  </a:lnTo>
                  <a:lnTo>
                    <a:pt x="9004224" y="5714047"/>
                  </a:lnTo>
                  <a:lnTo>
                    <a:pt x="8981097" y="5733097"/>
                  </a:lnTo>
                  <a:lnTo>
                    <a:pt x="8956167" y="5750877"/>
                  </a:lnTo>
                  <a:lnTo>
                    <a:pt x="8929599" y="5764847"/>
                  </a:lnTo>
                  <a:lnTo>
                    <a:pt x="8938514" y="5747067"/>
                  </a:lnTo>
                  <a:lnTo>
                    <a:pt x="8946756" y="5729287"/>
                  </a:lnTo>
                  <a:lnTo>
                    <a:pt x="8954313" y="5710237"/>
                  </a:lnTo>
                  <a:lnTo>
                    <a:pt x="8961196" y="5692457"/>
                  </a:lnTo>
                  <a:lnTo>
                    <a:pt x="9025382" y="5692457"/>
                  </a:lnTo>
                  <a:lnTo>
                    <a:pt x="9025382" y="5648007"/>
                  </a:lnTo>
                  <a:lnTo>
                    <a:pt x="8974315" y="5648007"/>
                  </a:lnTo>
                  <a:lnTo>
                    <a:pt x="8978481" y="5631497"/>
                  </a:lnTo>
                  <a:lnTo>
                    <a:pt x="8982113" y="5613717"/>
                  </a:lnTo>
                  <a:lnTo>
                    <a:pt x="8985186" y="5594667"/>
                  </a:lnTo>
                  <a:lnTo>
                    <a:pt x="8987701" y="5576887"/>
                  </a:lnTo>
                  <a:lnTo>
                    <a:pt x="8988082" y="5574347"/>
                  </a:lnTo>
                  <a:lnTo>
                    <a:pt x="8988768" y="5567997"/>
                  </a:lnTo>
                  <a:lnTo>
                    <a:pt x="9028316" y="5567997"/>
                  </a:lnTo>
                  <a:lnTo>
                    <a:pt x="9038222" y="5565457"/>
                  </a:lnTo>
                  <a:lnTo>
                    <a:pt x="9046337" y="5560377"/>
                  </a:lnTo>
                  <a:lnTo>
                    <a:pt x="9051811" y="5551487"/>
                  </a:lnTo>
                  <a:lnTo>
                    <a:pt x="9053830" y="5541327"/>
                  </a:lnTo>
                  <a:lnTo>
                    <a:pt x="9053830" y="5540057"/>
                  </a:lnTo>
                  <a:lnTo>
                    <a:pt x="9053830" y="5501957"/>
                  </a:lnTo>
                  <a:lnTo>
                    <a:pt x="9104160" y="5501957"/>
                  </a:lnTo>
                  <a:lnTo>
                    <a:pt x="9104160" y="5310009"/>
                  </a:lnTo>
                  <a:lnTo>
                    <a:pt x="9104020" y="5309717"/>
                  </a:lnTo>
                  <a:lnTo>
                    <a:pt x="9104020" y="5458777"/>
                  </a:lnTo>
                  <a:lnTo>
                    <a:pt x="9053830" y="5457507"/>
                  </a:lnTo>
                  <a:lnTo>
                    <a:pt x="9053830" y="5410517"/>
                  </a:lnTo>
                  <a:lnTo>
                    <a:pt x="9053830" y="5405437"/>
                  </a:lnTo>
                  <a:lnTo>
                    <a:pt x="9051811" y="5395277"/>
                  </a:lnTo>
                  <a:lnTo>
                    <a:pt x="9046337" y="5387657"/>
                  </a:lnTo>
                  <a:lnTo>
                    <a:pt x="9038222" y="5381307"/>
                  </a:lnTo>
                  <a:lnTo>
                    <a:pt x="9028316" y="5380037"/>
                  </a:lnTo>
                  <a:lnTo>
                    <a:pt x="9020416" y="5380037"/>
                  </a:lnTo>
                  <a:lnTo>
                    <a:pt x="9020416" y="5411787"/>
                  </a:lnTo>
                  <a:lnTo>
                    <a:pt x="8985339" y="5538787"/>
                  </a:lnTo>
                  <a:lnTo>
                    <a:pt x="8973274" y="5538787"/>
                  </a:lnTo>
                  <a:lnTo>
                    <a:pt x="8972994" y="5540057"/>
                  </a:lnTo>
                  <a:lnTo>
                    <a:pt x="8972626" y="5538787"/>
                  </a:lnTo>
                  <a:lnTo>
                    <a:pt x="8959355" y="5538787"/>
                  </a:lnTo>
                  <a:lnTo>
                    <a:pt x="8946261" y="5495823"/>
                  </a:lnTo>
                  <a:lnTo>
                    <a:pt x="8946261" y="5567997"/>
                  </a:lnTo>
                  <a:lnTo>
                    <a:pt x="8943492" y="5588317"/>
                  </a:lnTo>
                  <a:lnTo>
                    <a:pt x="8939936" y="5608637"/>
                  </a:lnTo>
                  <a:lnTo>
                    <a:pt x="8935618" y="5628957"/>
                  </a:lnTo>
                  <a:lnTo>
                    <a:pt x="8930513" y="5648007"/>
                  </a:lnTo>
                  <a:lnTo>
                    <a:pt x="8915997" y="5648007"/>
                  </a:lnTo>
                  <a:lnTo>
                    <a:pt x="8915997" y="5692457"/>
                  </a:lnTo>
                  <a:lnTo>
                    <a:pt x="8906002" y="5716587"/>
                  </a:lnTo>
                  <a:lnTo>
                    <a:pt x="8894712" y="5739447"/>
                  </a:lnTo>
                  <a:lnTo>
                    <a:pt x="8882151" y="5762307"/>
                  </a:lnTo>
                  <a:lnTo>
                    <a:pt x="8868283" y="5785167"/>
                  </a:lnTo>
                  <a:lnTo>
                    <a:pt x="8870493" y="5786437"/>
                  </a:lnTo>
                  <a:lnTo>
                    <a:pt x="8845575" y="5791517"/>
                  </a:lnTo>
                  <a:lnTo>
                    <a:pt x="8819985" y="5794057"/>
                  </a:lnTo>
                  <a:lnTo>
                    <a:pt x="8819985" y="5692457"/>
                  </a:lnTo>
                  <a:lnTo>
                    <a:pt x="8915997" y="5692457"/>
                  </a:lnTo>
                  <a:lnTo>
                    <a:pt x="8915997" y="5648007"/>
                  </a:lnTo>
                  <a:lnTo>
                    <a:pt x="8819985" y="5648007"/>
                  </a:lnTo>
                  <a:lnTo>
                    <a:pt x="8819985" y="5567997"/>
                  </a:lnTo>
                  <a:lnTo>
                    <a:pt x="8946261" y="5567997"/>
                  </a:lnTo>
                  <a:lnTo>
                    <a:pt x="8946261" y="5495823"/>
                  </a:lnTo>
                  <a:lnTo>
                    <a:pt x="8938069" y="5468937"/>
                  </a:lnTo>
                  <a:lnTo>
                    <a:pt x="8916784" y="5538787"/>
                  </a:lnTo>
                  <a:lnTo>
                    <a:pt x="8903513" y="5538787"/>
                  </a:lnTo>
                  <a:lnTo>
                    <a:pt x="8903144" y="5540057"/>
                  </a:lnTo>
                  <a:lnTo>
                    <a:pt x="8902852" y="5538787"/>
                  </a:lnTo>
                  <a:lnTo>
                    <a:pt x="8890787" y="5538787"/>
                  </a:lnTo>
                  <a:lnTo>
                    <a:pt x="8867864" y="5456237"/>
                  </a:lnTo>
                  <a:lnTo>
                    <a:pt x="8844940" y="5538787"/>
                  </a:lnTo>
                  <a:lnTo>
                    <a:pt x="8832875" y="5538787"/>
                  </a:lnTo>
                  <a:lnTo>
                    <a:pt x="8832596" y="5540057"/>
                  </a:lnTo>
                  <a:lnTo>
                    <a:pt x="8832228" y="5538787"/>
                  </a:lnTo>
                  <a:lnTo>
                    <a:pt x="8818943" y="5538787"/>
                  </a:lnTo>
                  <a:lnTo>
                    <a:pt x="8797671" y="5468937"/>
                  </a:lnTo>
                  <a:lnTo>
                    <a:pt x="8777478" y="5535206"/>
                  </a:lnTo>
                  <a:lnTo>
                    <a:pt x="8777478" y="5567997"/>
                  </a:lnTo>
                  <a:lnTo>
                    <a:pt x="8777478" y="5648007"/>
                  </a:lnTo>
                  <a:lnTo>
                    <a:pt x="8777478" y="5692457"/>
                  </a:lnTo>
                  <a:lnTo>
                    <a:pt x="8777478" y="5794057"/>
                  </a:lnTo>
                  <a:lnTo>
                    <a:pt x="8763635" y="5792787"/>
                  </a:lnTo>
                  <a:lnTo>
                    <a:pt x="8723312" y="5785167"/>
                  </a:lnTo>
                  <a:lnTo>
                    <a:pt x="8696744" y="5739447"/>
                  </a:lnTo>
                  <a:lnTo>
                    <a:pt x="8675484" y="5692457"/>
                  </a:lnTo>
                  <a:lnTo>
                    <a:pt x="8777478" y="5692457"/>
                  </a:lnTo>
                  <a:lnTo>
                    <a:pt x="8777478" y="5648007"/>
                  </a:lnTo>
                  <a:lnTo>
                    <a:pt x="8661121" y="5648007"/>
                  </a:lnTo>
                  <a:lnTo>
                    <a:pt x="8656866" y="5631853"/>
                  </a:lnTo>
                  <a:lnTo>
                    <a:pt x="8656866" y="5758497"/>
                  </a:lnTo>
                  <a:lnTo>
                    <a:pt x="8634120" y="5744527"/>
                  </a:lnTo>
                  <a:lnTo>
                    <a:pt x="8612695" y="5729287"/>
                  </a:lnTo>
                  <a:lnTo>
                    <a:pt x="8592693" y="5711507"/>
                  </a:lnTo>
                  <a:lnTo>
                    <a:pt x="8574214" y="5692457"/>
                  </a:lnTo>
                  <a:lnTo>
                    <a:pt x="8628723" y="5692457"/>
                  </a:lnTo>
                  <a:lnTo>
                    <a:pt x="8634908" y="5708967"/>
                  </a:lnTo>
                  <a:lnTo>
                    <a:pt x="8641651" y="5725477"/>
                  </a:lnTo>
                  <a:lnTo>
                    <a:pt x="8648979" y="5741987"/>
                  </a:lnTo>
                  <a:lnTo>
                    <a:pt x="8656866" y="5758497"/>
                  </a:lnTo>
                  <a:lnTo>
                    <a:pt x="8656866" y="5631853"/>
                  </a:lnTo>
                  <a:lnTo>
                    <a:pt x="8656104" y="5628957"/>
                  </a:lnTo>
                  <a:lnTo>
                    <a:pt x="8651900" y="5608637"/>
                  </a:lnTo>
                  <a:lnTo>
                    <a:pt x="8648497" y="5588317"/>
                  </a:lnTo>
                  <a:lnTo>
                    <a:pt x="8645893" y="5567997"/>
                  </a:lnTo>
                  <a:lnTo>
                    <a:pt x="8777478" y="5567997"/>
                  </a:lnTo>
                  <a:lnTo>
                    <a:pt x="8777478" y="5535206"/>
                  </a:lnTo>
                  <a:lnTo>
                    <a:pt x="8776386" y="5538787"/>
                  </a:lnTo>
                  <a:lnTo>
                    <a:pt x="8763114" y="5538787"/>
                  </a:lnTo>
                  <a:lnTo>
                    <a:pt x="8762746" y="5540057"/>
                  </a:lnTo>
                  <a:lnTo>
                    <a:pt x="8762454" y="5538787"/>
                  </a:lnTo>
                  <a:lnTo>
                    <a:pt x="8750389" y="5538787"/>
                  </a:lnTo>
                  <a:lnTo>
                    <a:pt x="8727465" y="5456237"/>
                  </a:lnTo>
                  <a:lnTo>
                    <a:pt x="8704542" y="5538787"/>
                  </a:lnTo>
                  <a:lnTo>
                    <a:pt x="8692477" y="5538787"/>
                  </a:lnTo>
                  <a:lnTo>
                    <a:pt x="8692197" y="5540057"/>
                  </a:lnTo>
                  <a:lnTo>
                    <a:pt x="8691829" y="5538787"/>
                  </a:lnTo>
                  <a:lnTo>
                    <a:pt x="8678545" y="5538787"/>
                  </a:lnTo>
                  <a:lnTo>
                    <a:pt x="8657272" y="5468937"/>
                  </a:lnTo>
                  <a:lnTo>
                    <a:pt x="8635987" y="5538787"/>
                  </a:lnTo>
                  <a:lnTo>
                    <a:pt x="8622716" y="5538787"/>
                  </a:lnTo>
                  <a:lnTo>
                    <a:pt x="8622347" y="5540057"/>
                  </a:lnTo>
                  <a:lnTo>
                    <a:pt x="8622055" y="5538787"/>
                  </a:lnTo>
                  <a:lnTo>
                    <a:pt x="8615743" y="5538787"/>
                  </a:lnTo>
                  <a:lnTo>
                    <a:pt x="8615743" y="5648007"/>
                  </a:lnTo>
                  <a:lnTo>
                    <a:pt x="8541817" y="5648007"/>
                  </a:lnTo>
                  <a:lnTo>
                    <a:pt x="8523707" y="5614987"/>
                  </a:lnTo>
                  <a:lnTo>
                    <a:pt x="8509698" y="5578157"/>
                  </a:lnTo>
                  <a:lnTo>
                    <a:pt x="8500123" y="5540057"/>
                  </a:lnTo>
                  <a:lnTo>
                    <a:pt x="8495297" y="5499417"/>
                  </a:lnTo>
                  <a:lnTo>
                    <a:pt x="8539391" y="5500687"/>
                  </a:lnTo>
                  <a:lnTo>
                    <a:pt x="8539391" y="5541327"/>
                  </a:lnTo>
                  <a:lnTo>
                    <a:pt x="8541398" y="5551487"/>
                  </a:lnTo>
                  <a:lnTo>
                    <a:pt x="8546884" y="5560377"/>
                  </a:lnTo>
                  <a:lnTo>
                    <a:pt x="8554987" y="5565457"/>
                  </a:lnTo>
                  <a:lnTo>
                    <a:pt x="8564893" y="5567997"/>
                  </a:lnTo>
                  <a:lnTo>
                    <a:pt x="8601786" y="5567997"/>
                  </a:lnTo>
                  <a:lnTo>
                    <a:pt x="8602307" y="5573077"/>
                  </a:lnTo>
                  <a:lnTo>
                    <a:pt x="8608708" y="5616257"/>
                  </a:lnTo>
                  <a:lnTo>
                    <a:pt x="8615743" y="5648007"/>
                  </a:lnTo>
                  <a:lnTo>
                    <a:pt x="8615743" y="5538787"/>
                  </a:lnTo>
                  <a:lnTo>
                    <a:pt x="8609990" y="5538787"/>
                  </a:lnTo>
                  <a:lnTo>
                    <a:pt x="8599119" y="5499417"/>
                  </a:lnTo>
                  <a:lnTo>
                    <a:pt x="8587194" y="5456237"/>
                  </a:lnTo>
                  <a:lnTo>
                    <a:pt x="8574926" y="5411787"/>
                  </a:lnTo>
                  <a:lnTo>
                    <a:pt x="8608631" y="5411787"/>
                  </a:lnTo>
                  <a:lnTo>
                    <a:pt x="8624291" y="5476557"/>
                  </a:lnTo>
                  <a:lnTo>
                    <a:pt x="8644153" y="5411787"/>
                  </a:lnTo>
                  <a:lnTo>
                    <a:pt x="8657184" y="5411787"/>
                  </a:lnTo>
                  <a:lnTo>
                    <a:pt x="8657272" y="5410517"/>
                  </a:lnTo>
                  <a:lnTo>
                    <a:pt x="8657361" y="5411787"/>
                  </a:lnTo>
                  <a:lnTo>
                    <a:pt x="8670392" y="5411787"/>
                  </a:lnTo>
                  <a:lnTo>
                    <a:pt x="8690254" y="5476557"/>
                  </a:lnTo>
                  <a:lnTo>
                    <a:pt x="8705913" y="5411787"/>
                  </a:lnTo>
                  <a:lnTo>
                    <a:pt x="8749030" y="5411787"/>
                  </a:lnTo>
                  <a:lnTo>
                    <a:pt x="8764689" y="5476557"/>
                  </a:lnTo>
                  <a:lnTo>
                    <a:pt x="8784552" y="5411787"/>
                  </a:lnTo>
                  <a:lnTo>
                    <a:pt x="8797582" y="5411787"/>
                  </a:lnTo>
                  <a:lnTo>
                    <a:pt x="8797671" y="5410517"/>
                  </a:lnTo>
                  <a:lnTo>
                    <a:pt x="8797760" y="5411787"/>
                  </a:lnTo>
                  <a:lnTo>
                    <a:pt x="8810790" y="5411787"/>
                  </a:lnTo>
                  <a:lnTo>
                    <a:pt x="8830653" y="5476557"/>
                  </a:lnTo>
                  <a:lnTo>
                    <a:pt x="8846312" y="5411787"/>
                  </a:lnTo>
                  <a:lnTo>
                    <a:pt x="8889428" y="5411787"/>
                  </a:lnTo>
                  <a:lnTo>
                    <a:pt x="8905088" y="5476557"/>
                  </a:lnTo>
                  <a:lnTo>
                    <a:pt x="8924950" y="5411787"/>
                  </a:lnTo>
                  <a:lnTo>
                    <a:pt x="8937981" y="5411787"/>
                  </a:lnTo>
                  <a:lnTo>
                    <a:pt x="8938069" y="5410517"/>
                  </a:lnTo>
                  <a:lnTo>
                    <a:pt x="8938158" y="5411787"/>
                  </a:lnTo>
                  <a:lnTo>
                    <a:pt x="8951189" y="5411787"/>
                  </a:lnTo>
                  <a:lnTo>
                    <a:pt x="8971051" y="5476557"/>
                  </a:lnTo>
                  <a:lnTo>
                    <a:pt x="8986710" y="5411787"/>
                  </a:lnTo>
                  <a:lnTo>
                    <a:pt x="9020416" y="5411787"/>
                  </a:lnTo>
                  <a:lnTo>
                    <a:pt x="9020416" y="5380037"/>
                  </a:lnTo>
                  <a:lnTo>
                    <a:pt x="8981389" y="5380037"/>
                  </a:lnTo>
                  <a:lnTo>
                    <a:pt x="8980475" y="5374957"/>
                  </a:lnTo>
                  <a:lnTo>
                    <a:pt x="8970721" y="5327967"/>
                  </a:lnTo>
                  <a:lnTo>
                    <a:pt x="8962009" y="5294947"/>
                  </a:lnTo>
                  <a:lnTo>
                    <a:pt x="9044635" y="5294947"/>
                  </a:lnTo>
                  <a:lnTo>
                    <a:pt x="9067482" y="5330507"/>
                  </a:lnTo>
                  <a:lnTo>
                    <a:pt x="9085313" y="5371147"/>
                  </a:lnTo>
                  <a:lnTo>
                    <a:pt x="9097645" y="5413057"/>
                  </a:lnTo>
                  <a:lnTo>
                    <a:pt x="9104020" y="5458777"/>
                  </a:lnTo>
                  <a:lnTo>
                    <a:pt x="9104020" y="5309717"/>
                  </a:lnTo>
                  <a:lnTo>
                    <a:pt x="9099842" y="5301297"/>
                  </a:lnTo>
                  <a:lnTo>
                    <a:pt x="9095676" y="5294947"/>
                  </a:lnTo>
                  <a:lnTo>
                    <a:pt x="9074848" y="5263197"/>
                  </a:lnTo>
                  <a:lnTo>
                    <a:pt x="9063952" y="5250497"/>
                  </a:lnTo>
                  <a:lnTo>
                    <a:pt x="9045448" y="5228907"/>
                  </a:lnTo>
                  <a:lnTo>
                    <a:pt x="9012047" y="5198427"/>
                  </a:lnTo>
                  <a:lnTo>
                    <a:pt x="9010205" y="5197157"/>
                  </a:lnTo>
                  <a:lnTo>
                    <a:pt x="9006345" y="5194516"/>
                  </a:lnTo>
                  <a:lnTo>
                    <a:pt x="9006345" y="5250497"/>
                  </a:lnTo>
                  <a:lnTo>
                    <a:pt x="8948433" y="5250497"/>
                  </a:lnTo>
                  <a:lnTo>
                    <a:pt x="8943175" y="5235257"/>
                  </a:lnTo>
                  <a:lnTo>
                    <a:pt x="8938171" y="5221770"/>
                  </a:lnTo>
                  <a:lnTo>
                    <a:pt x="8938171" y="5380037"/>
                  </a:lnTo>
                  <a:lnTo>
                    <a:pt x="8819985" y="5380037"/>
                  </a:lnTo>
                  <a:lnTo>
                    <a:pt x="8819985" y="5294947"/>
                  </a:lnTo>
                  <a:lnTo>
                    <a:pt x="8917584" y="5294947"/>
                  </a:lnTo>
                  <a:lnTo>
                    <a:pt x="8927960" y="5331777"/>
                  </a:lnTo>
                  <a:lnTo>
                    <a:pt x="8937028" y="5373687"/>
                  </a:lnTo>
                  <a:lnTo>
                    <a:pt x="8937434" y="5376227"/>
                  </a:lnTo>
                  <a:lnTo>
                    <a:pt x="8938171" y="5380037"/>
                  </a:lnTo>
                  <a:lnTo>
                    <a:pt x="8938171" y="5221770"/>
                  </a:lnTo>
                  <a:lnTo>
                    <a:pt x="8937993" y="5221287"/>
                  </a:lnTo>
                  <a:lnTo>
                    <a:pt x="8932939" y="5208587"/>
                  </a:lnTo>
                  <a:lnTo>
                    <a:pt x="8928087" y="5197157"/>
                  </a:lnTo>
                  <a:lnTo>
                    <a:pt x="8949207" y="5208587"/>
                  </a:lnTo>
                  <a:lnTo>
                    <a:pt x="8969350" y="5221287"/>
                  </a:lnTo>
                  <a:lnTo>
                    <a:pt x="8988425" y="5235257"/>
                  </a:lnTo>
                  <a:lnTo>
                    <a:pt x="9006345" y="5250497"/>
                  </a:lnTo>
                  <a:lnTo>
                    <a:pt x="9006345" y="5194516"/>
                  </a:lnTo>
                  <a:lnTo>
                    <a:pt x="8975077" y="5173027"/>
                  </a:lnTo>
                  <a:lnTo>
                    <a:pt x="8965044" y="5167947"/>
                  </a:lnTo>
                  <a:lnTo>
                    <a:pt x="8934958" y="5152707"/>
                  </a:lnTo>
                  <a:lnTo>
                    <a:pt x="8903144" y="5141404"/>
                  </a:lnTo>
                  <a:lnTo>
                    <a:pt x="8903144" y="5250497"/>
                  </a:lnTo>
                  <a:lnTo>
                    <a:pt x="8819985" y="5250497"/>
                  </a:lnTo>
                  <a:lnTo>
                    <a:pt x="8819985" y="5169217"/>
                  </a:lnTo>
                  <a:lnTo>
                    <a:pt x="8819985" y="5167947"/>
                  </a:lnTo>
                  <a:lnTo>
                    <a:pt x="8833256" y="5169217"/>
                  </a:lnTo>
                  <a:lnTo>
                    <a:pt x="8872004" y="5176837"/>
                  </a:lnTo>
                  <a:lnTo>
                    <a:pt x="8893797" y="5226367"/>
                  </a:lnTo>
                  <a:lnTo>
                    <a:pt x="8903144" y="5250497"/>
                  </a:lnTo>
                  <a:lnTo>
                    <a:pt x="8903144" y="5141404"/>
                  </a:lnTo>
                  <a:lnTo>
                    <a:pt x="8892083" y="5137467"/>
                  </a:lnTo>
                  <a:lnTo>
                    <a:pt x="8846896" y="5127307"/>
                  </a:lnTo>
                  <a:lnTo>
                    <a:pt x="8799792" y="5124767"/>
                  </a:lnTo>
                  <a:lnTo>
                    <a:pt x="8777478" y="5125974"/>
                  </a:lnTo>
                  <a:lnTo>
                    <a:pt x="8777478" y="5169217"/>
                  </a:lnTo>
                  <a:lnTo>
                    <a:pt x="8777478" y="5250497"/>
                  </a:lnTo>
                  <a:lnTo>
                    <a:pt x="8777478" y="5294947"/>
                  </a:lnTo>
                  <a:lnTo>
                    <a:pt x="8777478" y="5380037"/>
                  </a:lnTo>
                  <a:lnTo>
                    <a:pt x="8656269" y="5380037"/>
                  </a:lnTo>
                  <a:lnTo>
                    <a:pt x="8661184" y="5357177"/>
                  </a:lnTo>
                  <a:lnTo>
                    <a:pt x="8666607" y="5335587"/>
                  </a:lnTo>
                  <a:lnTo>
                    <a:pt x="8672411" y="5313997"/>
                  </a:lnTo>
                  <a:lnTo>
                    <a:pt x="8678469" y="5294947"/>
                  </a:lnTo>
                  <a:lnTo>
                    <a:pt x="8777478" y="5294947"/>
                  </a:lnTo>
                  <a:lnTo>
                    <a:pt x="8777478" y="5250497"/>
                  </a:lnTo>
                  <a:lnTo>
                    <a:pt x="8693887" y="5250497"/>
                  </a:lnTo>
                  <a:lnTo>
                    <a:pt x="8704834" y="5223827"/>
                  </a:lnTo>
                  <a:lnTo>
                    <a:pt x="8714511" y="5202237"/>
                  </a:lnTo>
                  <a:lnTo>
                    <a:pt x="8716289" y="5198427"/>
                  </a:lnTo>
                  <a:lnTo>
                    <a:pt x="8722195" y="5185727"/>
                  </a:lnTo>
                  <a:lnTo>
                    <a:pt x="8727110" y="5176837"/>
                  </a:lnTo>
                  <a:lnTo>
                    <a:pt x="8751951" y="5171757"/>
                  </a:lnTo>
                  <a:lnTo>
                    <a:pt x="8777478" y="5169217"/>
                  </a:lnTo>
                  <a:lnTo>
                    <a:pt x="8777478" y="5125974"/>
                  </a:lnTo>
                  <a:lnTo>
                    <a:pt x="8752700" y="5127307"/>
                  </a:lnTo>
                  <a:lnTo>
                    <a:pt x="8707501" y="5137467"/>
                  </a:lnTo>
                  <a:lnTo>
                    <a:pt x="8667521" y="5151691"/>
                  </a:lnTo>
                  <a:lnTo>
                    <a:pt x="8667521" y="5198427"/>
                  </a:lnTo>
                  <a:lnTo>
                    <a:pt x="8662594" y="5209857"/>
                  </a:lnTo>
                  <a:lnTo>
                    <a:pt x="8657438" y="5222557"/>
                  </a:lnTo>
                  <a:lnTo>
                    <a:pt x="8652116" y="5236527"/>
                  </a:lnTo>
                  <a:lnTo>
                    <a:pt x="8646693" y="5250497"/>
                  </a:lnTo>
                  <a:lnTo>
                    <a:pt x="8632190" y="5250497"/>
                  </a:lnTo>
                  <a:lnTo>
                    <a:pt x="8632190" y="5294947"/>
                  </a:lnTo>
                  <a:lnTo>
                    <a:pt x="8627021" y="5312727"/>
                  </a:lnTo>
                  <a:lnTo>
                    <a:pt x="8622081" y="5330507"/>
                  </a:lnTo>
                  <a:lnTo>
                    <a:pt x="8617420" y="5350827"/>
                  </a:lnTo>
                  <a:lnTo>
                    <a:pt x="8613127" y="5369877"/>
                  </a:lnTo>
                  <a:lnTo>
                    <a:pt x="8612492" y="5373687"/>
                  </a:lnTo>
                  <a:lnTo>
                    <a:pt x="8611298" y="5380037"/>
                  </a:lnTo>
                  <a:lnTo>
                    <a:pt x="8564893" y="5380037"/>
                  </a:lnTo>
                  <a:lnTo>
                    <a:pt x="8554987" y="5381307"/>
                  </a:lnTo>
                  <a:lnTo>
                    <a:pt x="8546884" y="5387657"/>
                  </a:lnTo>
                  <a:lnTo>
                    <a:pt x="8541398" y="5395277"/>
                  </a:lnTo>
                  <a:lnTo>
                    <a:pt x="8539391" y="5405437"/>
                  </a:lnTo>
                  <a:lnTo>
                    <a:pt x="8539391" y="5456237"/>
                  </a:lnTo>
                  <a:lnTo>
                    <a:pt x="8495716" y="5456237"/>
                  </a:lnTo>
                  <a:lnTo>
                    <a:pt x="8502256" y="5411787"/>
                  </a:lnTo>
                  <a:lnTo>
                    <a:pt x="8514613" y="5369877"/>
                  </a:lnTo>
                  <a:lnTo>
                    <a:pt x="8532330" y="5330507"/>
                  </a:lnTo>
                  <a:lnTo>
                    <a:pt x="8554949" y="5294947"/>
                  </a:lnTo>
                  <a:lnTo>
                    <a:pt x="8632190" y="5294947"/>
                  </a:lnTo>
                  <a:lnTo>
                    <a:pt x="8632190" y="5250497"/>
                  </a:lnTo>
                  <a:lnTo>
                    <a:pt x="8593252" y="5250497"/>
                  </a:lnTo>
                  <a:lnTo>
                    <a:pt x="8610308" y="5235257"/>
                  </a:lnTo>
                  <a:lnTo>
                    <a:pt x="8628418" y="5222557"/>
                  </a:lnTo>
                  <a:lnTo>
                    <a:pt x="8647519" y="5209857"/>
                  </a:lnTo>
                  <a:lnTo>
                    <a:pt x="8667521" y="5198427"/>
                  </a:lnTo>
                  <a:lnTo>
                    <a:pt x="8667521" y="5151691"/>
                  </a:lnTo>
                  <a:lnTo>
                    <a:pt x="8624506" y="5173027"/>
                  </a:lnTo>
                  <a:lnTo>
                    <a:pt x="8587537" y="5198427"/>
                  </a:lnTo>
                  <a:lnTo>
                    <a:pt x="8554148" y="5228907"/>
                  </a:lnTo>
                  <a:lnTo>
                    <a:pt x="8524735" y="5263197"/>
                  </a:lnTo>
                  <a:lnTo>
                    <a:pt x="8499754" y="5301297"/>
                  </a:lnTo>
                  <a:lnTo>
                    <a:pt x="8479587" y="5341937"/>
                  </a:lnTo>
                  <a:lnTo>
                    <a:pt x="8464664" y="5386387"/>
                  </a:lnTo>
                  <a:lnTo>
                    <a:pt x="8455406" y="5433377"/>
                  </a:lnTo>
                  <a:lnTo>
                    <a:pt x="8452231" y="5481637"/>
                  </a:lnTo>
                  <a:lnTo>
                    <a:pt x="8455406" y="5529897"/>
                  </a:lnTo>
                  <a:lnTo>
                    <a:pt x="8464664" y="5575617"/>
                  </a:lnTo>
                  <a:lnTo>
                    <a:pt x="8479587" y="5620067"/>
                  </a:lnTo>
                  <a:lnTo>
                    <a:pt x="8499754" y="5661977"/>
                  </a:lnTo>
                  <a:lnTo>
                    <a:pt x="8524735" y="5698807"/>
                  </a:lnTo>
                  <a:lnTo>
                    <a:pt x="8554148" y="5734367"/>
                  </a:lnTo>
                  <a:lnTo>
                    <a:pt x="8587537" y="5763577"/>
                  </a:lnTo>
                  <a:lnTo>
                    <a:pt x="8624506" y="5790247"/>
                  </a:lnTo>
                  <a:lnTo>
                    <a:pt x="8664638" y="5810567"/>
                  </a:lnTo>
                  <a:lnTo>
                    <a:pt x="8707501" y="5825807"/>
                  </a:lnTo>
                  <a:lnTo>
                    <a:pt x="8752700" y="5834697"/>
                  </a:lnTo>
                  <a:lnTo>
                    <a:pt x="8799792" y="5838507"/>
                  </a:lnTo>
                  <a:lnTo>
                    <a:pt x="8846896" y="5834697"/>
                  </a:lnTo>
                  <a:lnTo>
                    <a:pt x="8892083" y="5825807"/>
                  </a:lnTo>
                  <a:lnTo>
                    <a:pt x="8934958" y="5810567"/>
                  </a:lnTo>
                  <a:lnTo>
                    <a:pt x="8975077" y="5790247"/>
                  </a:lnTo>
                  <a:lnTo>
                    <a:pt x="9010294" y="5764847"/>
                  </a:lnTo>
                  <a:lnTo>
                    <a:pt x="9045448" y="5734367"/>
                  </a:lnTo>
                  <a:lnTo>
                    <a:pt x="9074848" y="5698807"/>
                  </a:lnTo>
                  <a:lnTo>
                    <a:pt x="9079154" y="5692457"/>
                  </a:lnTo>
                  <a:lnTo>
                    <a:pt x="9099842" y="5661977"/>
                  </a:lnTo>
                  <a:lnTo>
                    <a:pt x="9106560" y="5648007"/>
                  </a:lnTo>
                  <a:lnTo>
                    <a:pt x="9120010" y="5620067"/>
                  </a:lnTo>
                  <a:lnTo>
                    <a:pt x="9134919" y="5575617"/>
                  </a:lnTo>
                  <a:lnTo>
                    <a:pt x="9144178" y="5529897"/>
                  </a:lnTo>
                  <a:lnTo>
                    <a:pt x="9146019" y="5501957"/>
                  </a:lnTo>
                  <a:lnTo>
                    <a:pt x="9147365" y="5481637"/>
                  </a:lnTo>
                  <a:close/>
                </a:path>
                <a:path w="17256125" h="9258300">
                  <a:moveTo>
                    <a:pt x="14802841" y="8075752"/>
                  </a:moveTo>
                  <a:lnTo>
                    <a:pt x="14795310" y="8029130"/>
                  </a:lnTo>
                  <a:lnTo>
                    <a:pt x="14774367" y="7988605"/>
                  </a:lnTo>
                  <a:lnTo>
                    <a:pt x="14768576" y="7982801"/>
                  </a:lnTo>
                  <a:lnTo>
                    <a:pt x="14748244" y="7962430"/>
                  </a:lnTo>
                  <a:lnTo>
                    <a:pt x="14748244" y="8075752"/>
                  </a:lnTo>
                  <a:lnTo>
                    <a:pt x="14740941" y="8111896"/>
                  </a:lnTo>
                  <a:lnTo>
                    <a:pt x="14721040" y="8141436"/>
                  </a:lnTo>
                  <a:lnTo>
                    <a:pt x="14691551" y="8161375"/>
                  </a:lnTo>
                  <a:lnTo>
                    <a:pt x="14655483" y="8168691"/>
                  </a:lnTo>
                  <a:lnTo>
                    <a:pt x="14619415" y="8161375"/>
                  </a:lnTo>
                  <a:lnTo>
                    <a:pt x="14589925" y="8141436"/>
                  </a:lnTo>
                  <a:lnTo>
                    <a:pt x="14570024" y="8111896"/>
                  </a:lnTo>
                  <a:lnTo>
                    <a:pt x="14562735" y="8075752"/>
                  </a:lnTo>
                  <a:lnTo>
                    <a:pt x="14570024" y="8039608"/>
                  </a:lnTo>
                  <a:lnTo>
                    <a:pt x="14589925" y="8010055"/>
                  </a:lnTo>
                  <a:lnTo>
                    <a:pt x="14619415" y="7990116"/>
                  </a:lnTo>
                  <a:lnTo>
                    <a:pt x="14655483" y="7982801"/>
                  </a:lnTo>
                  <a:lnTo>
                    <a:pt x="14691551" y="7990116"/>
                  </a:lnTo>
                  <a:lnTo>
                    <a:pt x="14721040" y="8010055"/>
                  </a:lnTo>
                  <a:lnTo>
                    <a:pt x="14740941" y="8039608"/>
                  </a:lnTo>
                  <a:lnTo>
                    <a:pt x="14748244" y="8075752"/>
                  </a:lnTo>
                  <a:lnTo>
                    <a:pt x="14748244" y="7962430"/>
                  </a:lnTo>
                  <a:lnTo>
                    <a:pt x="14742452" y="7956626"/>
                  </a:lnTo>
                  <a:lnTo>
                    <a:pt x="14702015" y="7935633"/>
                  </a:lnTo>
                  <a:lnTo>
                    <a:pt x="14655483" y="7928102"/>
                  </a:lnTo>
                  <a:lnTo>
                    <a:pt x="14608963" y="7935633"/>
                  </a:lnTo>
                  <a:lnTo>
                    <a:pt x="14568513" y="7956626"/>
                  </a:lnTo>
                  <a:lnTo>
                    <a:pt x="14536598" y="7988605"/>
                  </a:lnTo>
                  <a:lnTo>
                    <a:pt x="14515656" y="8029130"/>
                  </a:lnTo>
                  <a:lnTo>
                    <a:pt x="14508137" y="8075752"/>
                  </a:lnTo>
                  <a:lnTo>
                    <a:pt x="14515656" y="8122361"/>
                  </a:lnTo>
                  <a:lnTo>
                    <a:pt x="14536598" y="8162887"/>
                  </a:lnTo>
                  <a:lnTo>
                    <a:pt x="14568513" y="8194865"/>
                  </a:lnTo>
                  <a:lnTo>
                    <a:pt x="14608963" y="8215858"/>
                  </a:lnTo>
                  <a:lnTo>
                    <a:pt x="14655483" y="8223390"/>
                  </a:lnTo>
                  <a:lnTo>
                    <a:pt x="14702015" y="8215858"/>
                  </a:lnTo>
                  <a:lnTo>
                    <a:pt x="14742452" y="8194865"/>
                  </a:lnTo>
                  <a:lnTo>
                    <a:pt x="14768589" y="8168691"/>
                  </a:lnTo>
                  <a:lnTo>
                    <a:pt x="14774367" y="8162887"/>
                  </a:lnTo>
                  <a:lnTo>
                    <a:pt x="14795310" y="8122361"/>
                  </a:lnTo>
                  <a:lnTo>
                    <a:pt x="14802841" y="8075752"/>
                  </a:lnTo>
                  <a:close/>
                </a:path>
                <a:path w="17256125" h="9258300">
                  <a:moveTo>
                    <a:pt x="15290724" y="8075752"/>
                  </a:moveTo>
                  <a:lnTo>
                    <a:pt x="15283206" y="8029130"/>
                  </a:lnTo>
                  <a:lnTo>
                    <a:pt x="15262263" y="7988605"/>
                  </a:lnTo>
                  <a:lnTo>
                    <a:pt x="15256472" y="7982801"/>
                  </a:lnTo>
                  <a:lnTo>
                    <a:pt x="15236127" y="7962430"/>
                  </a:lnTo>
                  <a:lnTo>
                    <a:pt x="15236127" y="8075752"/>
                  </a:lnTo>
                  <a:lnTo>
                    <a:pt x="15228824" y="8111896"/>
                  </a:lnTo>
                  <a:lnTo>
                    <a:pt x="15208936" y="8141436"/>
                  </a:lnTo>
                  <a:lnTo>
                    <a:pt x="15179447" y="8161375"/>
                  </a:lnTo>
                  <a:lnTo>
                    <a:pt x="15143366" y="8168691"/>
                  </a:lnTo>
                  <a:lnTo>
                    <a:pt x="15107298" y="8161375"/>
                  </a:lnTo>
                  <a:lnTo>
                    <a:pt x="15077809" y="8141436"/>
                  </a:lnTo>
                  <a:lnTo>
                    <a:pt x="15057920" y="8111896"/>
                  </a:lnTo>
                  <a:lnTo>
                    <a:pt x="15050618" y="8075752"/>
                  </a:lnTo>
                  <a:lnTo>
                    <a:pt x="15057920" y="8039608"/>
                  </a:lnTo>
                  <a:lnTo>
                    <a:pt x="15077809" y="8010055"/>
                  </a:lnTo>
                  <a:lnTo>
                    <a:pt x="15107298" y="7990116"/>
                  </a:lnTo>
                  <a:lnTo>
                    <a:pt x="15143366" y="7982801"/>
                  </a:lnTo>
                  <a:lnTo>
                    <a:pt x="15179447" y="7990116"/>
                  </a:lnTo>
                  <a:lnTo>
                    <a:pt x="15208936" y="8010055"/>
                  </a:lnTo>
                  <a:lnTo>
                    <a:pt x="15228824" y="8039608"/>
                  </a:lnTo>
                  <a:lnTo>
                    <a:pt x="15236127" y="8075752"/>
                  </a:lnTo>
                  <a:lnTo>
                    <a:pt x="15236127" y="7962430"/>
                  </a:lnTo>
                  <a:lnTo>
                    <a:pt x="15230336" y="7956626"/>
                  </a:lnTo>
                  <a:lnTo>
                    <a:pt x="15189899" y="7935633"/>
                  </a:lnTo>
                  <a:lnTo>
                    <a:pt x="15143366" y="7928102"/>
                  </a:lnTo>
                  <a:lnTo>
                    <a:pt x="15096846" y="7935633"/>
                  </a:lnTo>
                  <a:lnTo>
                    <a:pt x="15056396" y="7956626"/>
                  </a:lnTo>
                  <a:lnTo>
                    <a:pt x="15024481" y="7988605"/>
                  </a:lnTo>
                  <a:lnTo>
                    <a:pt x="15003539" y="8029130"/>
                  </a:lnTo>
                  <a:lnTo>
                    <a:pt x="14996021" y="8075752"/>
                  </a:lnTo>
                  <a:lnTo>
                    <a:pt x="15003539" y="8122361"/>
                  </a:lnTo>
                  <a:lnTo>
                    <a:pt x="15024481" y="8162887"/>
                  </a:lnTo>
                  <a:lnTo>
                    <a:pt x="15056396" y="8194865"/>
                  </a:lnTo>
                  <a:lnTo>
                    <a:pt x="15096846" y="8215858"/>
                  </a:lnTo>
                  <a:lnTo>
                    <a:pt x="15143366" y="8223390"/>
                  </a:lnTo>
                  <a:lnTo>
                    <a:pt x="15189899" y="8215858"/>
                  </a:lnTo>
                  <a:lnTo>
                    <a:pt x="15230336" y="8194865"/>
                  </a:lnTo>
                  <a:lnTo>
                    <a:pt x="15256472" y="8168691"/>
                  </a:lnTo>
                  <a:lnTo>
                    <a:pt x="15262263" y="8162887"/>
                  </a:lnTo>
                  <a:lnTo>
                    <a:pt x="15283206" y="8122361"/>
                  </a:lnTo>
                  <a:lnTo>
                    <a:pt x="15290724" y="8075752"/>
                  </a:lnTo>
                  <a:close/>
                </a:path>
                <a:path w="17256125" h="9258300">
                  <a:moveTo>
                    <a:pt x="15778607" y="8075752"/>
                  </a:moveTo>
                  <a:lnTo>
                    <a:pt x="15771089" y="8029130"/>
                  </a:lnTo>
                  <a:lnTo>
                    <a:pt x="15750147" y="7988605"/>
                  </a:lnTo>
                  <a:lnTo>
                    <a:pt x="15744355" y="7982801"/>
                  </a:lnTo>
                  <a:lnTo>
                    <a:pt x="15724010" y="7962417"/>
                  </a:lnTo>
                  <a:lnTo>
                    <a:pt x="15724010" y="8075752"/>
                  </a:lnTo>
                  <a:lnTo>
                    <a:pt x="15716707" y="8111896"/>
                  </a:lnTo>
                  <a:lnTo>
                    <a:pt x="15696819" y="8141436"/>
                  </a:lnTo>
                  <a:lnTo>
                    <a:pt x="15667330" y="8161375"/>
                  </a:lnTo>
                  <a:lnTo>
                    <a:pt x="15631262" y="8168691"/>
                  </a:lnTo>
                  <a:lnTo>
                    <a:pt x="15595194" y="8161375"/>
                  </a:lnTo>
                  <a:lnTo>
                    <a:pt x="15565704" y="8141436"/>
                  </a:lnTo>
                  <a:lnTo>
                    <a:pt x="15545804" y="8111896"/>
                  </a:lnTo>
                  <a:lnTo>
                    <a:pt x="15538501" y="8075752"/>
                  </a:lnTo>
                  <a:lnTo>
                    <a:pt x="15545804" y="8039608"/>
                  </a:lnTo>
                  <a:lnTo>
                    <a:pt x="15565704" y="8010055"/>
                  </a:lnTo>
                  <a:lnTo>
                    <a:pt x="15595194" y="7990116"/>
                  </a:lnTo>
                  <a:lnTo>
                    <a:pt x="15631262" y="7982801"/>
                  </a:lnTo>
                  <a:lnTo>
                    <a:pt x="15667330" y="7990116"/>
                  </a:lnTo>
                  <a:lnTo>
                    <a:pt x="15696819" y="8010055"/>
                  </a:lnTo>
                  <a:lnTo>
                    <a:pt x="15716707" y="8039608"/>
                  </a:lnTo>
                  <a:lnTo>
                    <a:pt x="15724010" y="8075752"/>
                  </a:lnTo>
                  <a:lnTo>
                    <a:pt x="15724010" y="7962417"/>
                  </a:lnTo>
                  <a:lnTo>
                    <a:pt x="15718231" y="7956626"/>
                  </a:lnTo>
                  <a:lnTo>
                    <a:pt x="15677782" y="7935633"/>
                  </a:lnTo>
                  <a:lnTo>
                    <a:pt x="15631262" y="7928102"/>
                  </a:lnTo>
                  <a:lnTo>
                    <a:pt x="15584729" y="7935633"/>
                  </a:lnTo>
                  <a:lnTo>
                    <a:pt x="15544292" y="7956626"/>
                  </a:lnTo>
                  <a:lnTo>
                    <a:pt x="15512377" y="7988605"/>
                  </a:lnTo>
                  <a:lnTo>
                    <a:pt x="15491435" y="8029130"/>
                  </a:lnTo>
                  <a:lnTo>
                    <a:pt x="15483904" y="8075752"/>
                  </a:lnTo>
                  <a:lnTo>
                    <a:pt x="15491435" y="8122361"/>
                  </a:lnTo>
                  <a:lnTo>
                    <a:pt x="15512377" y="8162887"/>
                  </a:lnTo>
                  <a:lnTo>
                    <a:pt x="15544292" y="8194865"/>
                  </a:lnTo>
                  <a:lnTo>
                    <a:pt x="15584729" y="8215858"/>
                  </a:lnTo>
                  <a:lnTo>
                    <a:pt x="15631262" y="8223390"/>
                  </a:lnTo>
                  <a:lnTo>
                    <a:pt x="15677782" y="8215858"/>
                  </a:lnTo>
                  <a:lnTo>
                    <a:pt x="15718231" y="8194865"/>
                  </a:lnTo>
                  <a:lnTo>
                    <a:pt x="15744355" y="8168691"/>
                  </a:lnTo>
                  <a:lnTo>
                    <a:pt x="15750147" y="8162887"/>
                  </a:lnTo>
                  <a:lnTo>
                    <a:pt x="15771089" y="8122361"/>
                  </a:lnTo>
                  <a:lnTo>
                    <a:pt x="15778607" y="8075752"/>
                  </a:lnTo>
                  <a:close/>
                </a:path>
                <a:path w="17256125" h="9258300">
                  <a:moveTo>
                    <a:pt x="16266503" y="8075752"/>
                  </a:moveTo>
                  <a:lnTo>
                    <a:pt x="16258972" y="8029130"/>
                  </a:lnTo>
                  <a:lnTo>
                    <a:pt x="16238030" y="7988605"/>
                  </a:lnTo>
                  <a:lnTo>
                    <a:pt x="16232239" y="7982801"/>
                  </a:lnTo>
                  <a:lnTo>
                    <a:pt x="16211906" y="7962430"/>
                  </a:lnTo>
                  <a:lnTo>
                    <a:pt x="16211906" y="8075752"/>
                  </a:lnTo>
                  <a:lnTo>
                    <a:pt x="16204603" y="8111896"/>
                  </a:lnTo>
                  <a:lnTo>
                    <a:pt x="16184702" y="8141436"/>
                  </a:lnTo>
                  <a:lnTo>
                    <a:pt x="16155213" y="8161375"/>
                  </a:lnTo>
                  <a:lnTo>
                    <a:pt x="16119145" y="8168691"/>
                  </a:lnTo>
                  <a:lnTo>
                    <a:pt x="16083077" y="8161375"/>
                  </a:lnTo>
                  <a:lnTo>
                    <a:pt x="16053588" y="8141436"/>
                  </a:lnTo>
                  <a:lnTo>
                    <a:pt x="16033687" y="8111896"/>
                  </a:lnTo>
                  <a:lnTo>
                    <a:pt x="16026397" y="8075752"/>
                  </a:lnTo>
                  <a:lnTo>
                    <a:pt x="16033687" y="8039608"/>
                  </a:lnTo>
                  <a:lnTo>
                    <a:pt x="16053588" y="8010055"/>
                  </a:lnTo>
                  <a:lnTo>
                    <a:pt x="16083077" y="7990116"/>
                  </a:lnTo>
                  <a:lnTo>
                    <a:pt x="16119145" y="7982801"/>
                  </a:lnTo>
                  <a:lnTo>
                    <a:pt x="16155213" y="7990116"/>
                  </a:lnTo>
                  <a:lnTo>
                    <a:pt x="16184702" y="8010055"/>
                  </a:lnTo>
                  <a:lnTo>
                    <a:pt x="16204603" y="8039608"/>
                  </a:lnTo>
                  <a:lnTo>
                    <a:pt x="16211906" y="8075752"/>
                  </a:lnTo>
                  <a:lnTo>
                    <a:pt x="16211906" y="7962430"/>
                  </a:lnTo>
                  <a:lnTo>
                    <a:pt x="16206115" y="7956626"/>
                  </a:lnTo>
                  <a:lnTo>
                    <a:pt x="16165665" y="7935633"/>
                  </a:lnTo>
                  <a:lnTo>
                    <a:pt x="16119145" y="7928102"/>
                  </a:lnTo>
                  <a:lnTo>
                    <a:pt x="16072625" y="7935633"/>
                  </a:lnTo>
                  <a:lnTo>
                    <a:pt x="16032175" y="7956626"/>
                  </a:lnTo>
                  <a:lnTo>
                    <a:pt x="16000260" y="7988605"/>
                  </a:lnTo>
                  <a:lnTo>
                    <a:pt x="15979318" y="8029130"/>
                  </a:lnTo>
                  <a:lnTo>
                    <a:pt x="15971800" y="8075752"/>
                  </a:lnTo>
                  <a:lnTo>
                    <a:pt x="15979318" y="8122361"/>
                  </a:lnTo>
                  <a:lnTo>
                    <a:pt x="16000260" y="8162887"/>
                  </a:lnTo>
                  <a:lnTo>
                    <a:pt x="16032175" y="8194865"/>
                  </a:lnTo>
                  <a:lnTo>
                    <a:pt x="16072625" y="8215858"/>
                  </a:lnTo>
                  <a:lnTo>
                    <a:pt x="16119145" y="8223390"/>
                  </a:lnTo>
                  <a:lnTo>
                    <a:pt x="16165665" y="8215858"/>
                  </a:lnTo>
                  <a:lnTo>
                    <a:pt x="16206115" y="8194865"/>
                  </a:lnTo>
                  <a:lnTo>
                    <a:pt x="16232239" y="8168691"/>
                  </a:lnTo>
                  <a:lnTo>
                    <a:pt x="16238030" y="8162887"/>
                  </a:lnTo>
                  <a:lnTo>
                    <a:pt x="16258972" y="8122361"/>
                  </a:lnTo>
                  <a:lnTo>
                    <a:pt x="16266503" y="8075752"/>
                  </a:lnTo>
                  <a:close/>
                </a:path>
                <a:path w="17256125" h="9258300">
                  <a:moveTo>
                    <a:pt x="16279838" y="7274242"/>
                  </a:moveTo>
                  <a:lnTo>
                    <a:pt x="49237" y="7274242"/>
                  </a:lnTo>
                  <a:lnTo>
                    <a:pt x="49237" y="7445692"/>
                  </a:lnTo>
                  <a:lnTo>
                    <a:pt x="16279838" y="7445692"/>
                  </a:lnTo>
                  <a:lnTo>
                    <a:pt x="16279838" y="7274242"/>
                  </a:lnTo>
                  <a:close/>
                </a:path>
                <a:path w="17256125" h="9258300">
                  <a:moveTo>
                    <a:pt x="16279838" y="785825"/>
                  </a:moveTo>
                  <a:lnTo>
                    <a:pt x="49237" y="785825"/>
                  </a:lnTo>
                  <a:lnTo>
                    <a:pt x="49237" y="957275"/>
                  </a:lnTo>
                  <a:lnTo>
                    <a:pt x="16279838" y="957275"/>
                  </a:lnTo>
                  <a:lnTo>
                    <a:pt x="16279838" y="785825"/>
                  </a:lnTo>
                  <a:close/>
                </a:path>
                <a:path w="17256125" h="9258300">
                  <a:moveTo>
                    <a:pt x="16355771" y="3011170"/>
                  </a:moveTo>
                  <a:lnTo>
                    <a:pt x="16352787" y="2996400"/>
                  </a:lnTo>
                  <a:lnTo>
                    <a:pt x="16344646" y="2984322"/>
                  </a:lnTo>
                  <a:lnTo>
                    <a:pt x="16332581" y="2976194"/>
                  </a:lnTo>
                  <a:lnTo>
                    <a:pt x="16317811" y="2973209"/>
                  </a:lnTo>
                  <a:lnTo>
                    <a:pt x="16303028" y="2976194"/>
                  </a:lnTo>
                  <a:lnTo>
                    <a:pt x="16290963" y="2984322"/>
                  </a:lnTo>
                  <a:lnTo>
                    <a:pt x="16282823" y="2996400"/>
                  </a:lnTo>
                  <a:lnTo>
                    <a:pt x="16279838" y="3011170"/>
                  </a:lnTo>
                  <a:lnTo>
                    <a:pt x="16282823" y="3025952"/>
                  </a:lnTo>
                  <a:lnTo>
                    <a:pt x="16290963" y="3038017"/>
                  </a:lnTo>
                  <a:lnTo>
                    <a:pt x="16303028" y="3046158"/>
                  </a:lnTo>
                  <a:lnTo>
                    <a:pt x="16317811" y="3049143"/>
                  </a:lnTo>
                  <a:lnTo>
                    <a:pt x="16332581" y="3046158"/>
                  </a:lnTo>
                  <a:lnTo>
                    <a:pt x="16344646" y="3038017"/>
                  </a:lnTo>
                  <a:lnTo>
                    <a:pt x="16352787" y="3025952"/>
                  </a:lnTo>
                  <a:lnTo>
                    <a:pt x="16355771" y="3011170"/>
                  </a:lnTo>
                  <a:close/>
                </a:path>
                <a:path w="17256125" h="9258300">
                  <a:moveTo>
                    <a:pt x="16355771" y="2784881"/>
                  </a:moveTo>
                  <a:lnTo>
                    <a:pt x="16352787" y="2770111"/>
                  </a:lnTo>
                  <a:lnTo>
                    <a:pt x="16344646" y="2758033"/>
                  </a:lnTo>
                  <a:lnTo>
                    <a:pt x="16332581" y="2749905"/>
                  </a:lnTo>
                  <a:lnTo>
                    <a:pt x="16317811" y="2746921"/>
                  </a:lnTo>
                  <a:lnTo>
                    <a:pt x="16303028" y="2749905"/>
                  </a:lnTo>
                  <a:lnTo>
                    <a:pt x="16290963" y="2758033"/>
                  </a:lnTo>
                  <a:lnTo>
                    <a:pt x="16282823" y="2770111"/>
                  </a:lnTo>
                  <a:lnTo>
                    <a:pt x="16279838" y="2784881"/>
                  </a:lnTo>
                  <a:lnTo>
                    <a:pt x="16282823" y="2799664"/>
                  </a:lnTo>
                  <a:lnTo>
                    <a:pt x="16290963" y="2811729"/>
                  </a:lnTo>
                  <a:lnTo>
                    <a:pt x="16303028" y="2819870"/>
                  </a:lnTo>
                  <a:lnTo>
                    <a:pt x="16317811" y="2822854"/>
                  </a:lnTo>
                  <a:lnTo>
                    <a:pt x="16332581" y="2819870"/>
                  </a:lnTo>
                  <a:lnTo>
                    <a:pt x="16344646" y="2811729"/>
                  </a:lnTo>
                  <a:lnTo>
                    <a:pt x="16352787" y="2799664"/>
                  </a:lnTo>
                  <a:lnTo>
                    <a:pt x="16355771" y="2784881"/>
                  </a:lnTo>
                  <a:close/>
                </a:path>
                <a:path w="17256125" h="9258300">
                  <a:moveTo>
                    <a:pt x="16355771" y="2558592"/>
                  </a:moveTo>
                  <a:lnTo>
                    <a:pt x="16352787" y="2543810"/>
                  </a:lnTo>
                  <a:lnTo>
                    <a:pt x="16344646" y="2531745"/>
                  </a:lnTo>
                  <a:lnTo>
                    <a:pt x="16332581" y="2523617"/>
                  </a:lnTo>
                  <a:lnTo>
                    <a:pt x="16317811" y="2520632"/>
                  </a:lnTo>
                  <a:lnTo>
                    <a:pt x="16303028" y="2523617"/>
                  </a:lnTo>
                  <a:lnTo>
                    <a:pt x="16290963" y="2531745"/>
                  </a:lnTo>
                  <a:lnTo>
                    <a:pt x="16282823" y="2543810"/>
                  </a:lnTo>
                  <a:lnTo>
                    <a:pt x="16279838" y="2558592"/>
                  </a:lnTo>
                  <a:lnTo>
                    <a:pt x="16282823" y="2573375"/>
                  </a:lnTo>
                  <a:lnTo>
                    <a:pt x="16290963" y="2585440"/>
                  </a:lnTo>
                  <a:lnTo>
                    <a:pt x="16303028" y="2593581"/>
                  </a:lnTo>
                  <a:lnTo>
                    <a:pt x="16317811" y="2596565"/>
                  </a:lnTo>
                  <a:lnTo>
                    <a:pt x="16332581" y="2593581"/>
                  </a:lnTo>
                  <a:lnTo>
                    <a:pt x="16344646" y="2585440"/>
                  </a:lnTo>
                  <a:lnTo>
                    <a:pt x="16352787" y="2573375"/>
                  </a:lnTo>
                  <a:lnTo>
                    <a:pt x="16355771" y="2558592"/>
                  </a:lnTo>
                  <a:close/>
                </a:path>
                <a:path w="17256125" h="9258300">
                  <a:moveTo>
                    <a:pt x="16355771" y="2332304"/>
                  </a:moveTo>
                  <a:lnTo>
                    <a:pt x="16352787" y="2317521"/>
                  </a:lnTo>
                  <a:lnTo>
                    <a:pt x="16344646" y="2305456"/>
                  </a:lnTo>
                  <a:lnTo>
                    <a:pt x="16332581" y="2297315"/>
                  </a:lnTo>
                  <a:lnTo>
                    <a:pt x="16317811" y="2294344"/>
                  </a:lnTo>
                  <a:lnTo>
                    <a:pt x="16303028" y="2297315"/>
                  </a:lnTo>
                  <a:lnTo>
                    <a:pt x="16290963" y="2305456"/>
                  </a:lnTo>
                  <a:lnTo>
                    <a:pt x="16282823" y="2317521"/>
                  </a:lnTo>
                  <a:lnTo>
                    <a:pt x="16279838" y="2332304"/>
                  </a:lnTo>
                  <a:lnTo>
                    <a:pt x="16282823" y="2347087"/>
                  </a:lnTo>
                  <a:lnTo>
                    <a:pt x="16290963" y="2359152"/>
                  </a:lnTo>
                  <a:lnTo>
                    <a:pt x="16303028" y="2367280"/>
                  </a:lnTo>
                  <a:lnTo>
                    <a:pt x="16317811" y="2370264"/>
                  </a:lnTo>
                  <a:lnTo>
                    <a:pt x="16332581" y="2367292"/>
                  </a:lnTo>
                  <a:lnTo>
                    <a:pt x="16344646" y="2359152"/>
                  </a:lnTo>
                  <a:lnTo>
                    <a:pt x="16352787" y="2347087"/>
                  </a:lnTo>
                  <a:lnTo>
                    <a:pt x="16355771" y="2332304"/>
                  </a:lnTo>
                  <a:close/>
                </a:path>
                <a:path w="17256125" h="9258300">
                  <a:moveTo>
                    <a:pt x="16355771" y="2106015"/>
                  </a:moveTo>
                  <a:lnTo>
                    <a:pt x="16352787" y="2091232"/>
                  </a:lnTo>
                  <a:lnTo>
                    <a:pt x="16344646" y="2079167"/>
                  </a:lnTo>
                  <a:lnTo>
                    <a:pt x="16332581" y="2071027"/>
                  </a:lnTo>
                  <a:lnTo>
                    <a:pt x="16317811" y="2068042"/>
                  </a:lnTo>
                  <a:lnTo>
                    <a:pt x="16303028" y="2071027"/>
                  </a:lnTo>
                  <a:lnTo>
                    <a:pt x="16290963" y="2079167"/>
                  </a:lnTo>
                  <a:lnTo>
                    <a:pt x="16282823" y="2091232"/>
                  </a:lnTo>
                  <a:lnTo>
                    <a:pt x="16279838" y="2106015"/>
                  </a:lnTo>
                  <a:lnTo>
                    <a:pt x="16282823" y="2120785"/>
                  </a:lnTo>
                  <a:lnTo>
                    <a:pt x="16290963" y="2132863"/>
                  </a:lnTo>
                  <a:lnTo>
                    <a:pt x="16303028" y="2140991"/>
                  </a:lnTo>
                  <a:lnTo>
                    <a:pt x="16317811" y="2143976"/>
                  </a:lnTo>
                  <a:lnTo>
                    <a:pt x="16332581" y="2140991"/>
                  </a:lnTo>
                  <a:lnTo>
                    <a:pt x="16344646" y="2132863"/>
                  </a:lnTo>
                  <a:lnTo>
                    <a:pt x="16352787" y="2120785"/>
                  </a:lnTo>
                  <a:lnTo>
                    <a:pt x="16355771" y="2106015"/>
                  </a:lnTo>
                  <a:close/>
                </a:path>
                <a:path w="17256125" h="9258300">
                  <a:moveTo>
                    <a:pt x="16355771" y="1875447"/>
                  </a:moveTo>
                  <a:lnTo>
                    <a:pt x="16352787" y="1860664"/>
                  </a:lnTo>
                  <a:lnTo>
                    <a:pt x="16344646" y="1848599"/>
                  </a:lnTo>
                  <a:lnTo>
                    <a:pt x="16332581" y="1840458"/>
                  </a:lnTo>
                  <a:lnTo>
                    <a:pt x="16317811" y="1837474"/>
                  </a:lnTo>
                  <a:lnTo>
                    <a:pt x="16303028" y="1840458"/>
                  </a:lnTo>
                  <a:lnTo>
                    <a:pt x="16290963" y="1848599"/>
                  </a:lnTo>
                  <a:lnTo>
                    <a:pt x="16282823" y="1860664"/>
                  </a:lnTo>
                  <a:lnTo>
                    <a:pt x="16279838" y="1875447"/>
                  </a:lnTo>
                  <a:lnTo>
                    <a:pt x="16282823" y="1890217"/>
                  </a:lnTo>
                  <a:lnTo>
                    <a:pt x="16290963" y="1902294"/>
                  </a:lnTo>
                  <a:lnTo>
                    <a:pt x="16303028" y="1910422"/>
                  </a:lnTo>
                  <a:lnTo>
                    <a:pt x="16317811" y="1913407"/>
                  </a:lnTo>
                  <a:lnTo>
                    <a:pt x="16332581" y="1910422"/>
                  </a:lnTo>
                  <a:lnTo>
                    <a:pt x="16344646" y="1902294"/>
                  </a:lnTo>
                  <a:lnTo>
                    <a:pt x="16352787" y="1890217"/>
                  </a:lnTo>
                  <a:lnTo>
                    <a:pt x="16355771" y="1875447"/>
                  </a:lnTo>
                  <a:close/>
                </a:path>
                <a:path w="17256125" h="9258300">
                  <a:moveTo>
                    <a:pt x="16355771" y="1649158"/>
                  </a:moveTo>
                  <a:lnTo>
                    <a:pt x="16352787" y="1634375"/>
                  </a:lnTo>
                  <a:lnTo>
                    <a:pt x="16344646" y="1622310"/>
                  </a:lnTo>
                  <a:lnTo>
                    <a:pt x="16332581" y="1614170"/>
                  </a:lnTo>
                  <a:lnTo>
                    <a:pt x="16317811" y="1611185"/>
                  </a:lnTo>
                  <a:lnTo>
                    <a:pt x="16303028" y="1614170"/>
                  </a:lnTo>
                  <a:lnTo>
                    <a:pt x="16290963" y="1622310"/>
                  </a:lnTo>
                  <a:lnTo>
                    <a:pt x="16282823" y="1634375"/>
                  </a:lnTo>
                  <a:lnTo>
                    <a:pt x="16279838" y="1649158"/>
                  </a:lnTo>
                  <a:lnTo>
                    <a:pt x="16282823" y="1663928"/>
                  </a:lnTo>
                  <a:lnTo>
                    <a:pt x="16290963" y="1676006"/>
                  </a:lnTo>
                  <a:lnTo>
                    <a:pt x="16303028" y="1684134"/>
                  </a:lnTo>
                  <a:lnTo>
                    <a:pt x="16317811" y="1687118"/>
                  </a:lnTo>
                  <a:lnTo>
                    <a:pt x="16332581" y="1684134"/>
                  </a:lnTo>
                  <a:lnTo>
                    <a:pt x="16344646" y="1676006"/>
                  </a:lnTo>
                  <a:lnTo>
                    <a:pt x="16352787" y="1663928"/>
                  </a:lnTo>
                  <a:lnTo>
                    <a:pt x="16355771" y="1649158"/>
                  </a:lnTo>
                  <a:close/>
                </a:path>
                <a:path w="17256125" h="9258300">
                  <a:moveTo>
                    <a:pt x="16355771" y="1422869"/>
                  </a:moveTo>
                  <a:lnTo>
                    <a:pt x="16352787" y="1408087"/>
                  </a:lnTo>
                  <a:lnTo>
                    <a:pt x="16344646" y="1396022"/>
                  </a:lnTo>
                  <a:lnTo>
                    <a:pt x="16332581" y="1387881"/>
                  </a:lnTo>
                  <a:lnTo>
                    <a:pt x="16317811" y="1384896"/>
                  </a:lnTo>
                  <a:lnTo>
                    <a:pt x="16303028" y="1387881"/>
                  </a:lnTo>
                  <a:lnTo>
                    <a:pt x="16290963" y="1396022"/>
                  </a:lnTo>
                  <a:lnTo>
                    <a:pt x="16282823" y="1408087"/>
                  </a:lnTo>
                  <a:lnTo>
                    <a:pt x="16279838" y="1422869"/>
                  </a:lnTo>
                  <a:lnTo>
                    <a:pt x="16282823" y="1437640"/>
                  </a:lnTo>
                  <a:lnTo>
                    <a:pt x="16290963" y="1449705"/>
                  </a:lnTo>
                  <a:lnTo>
                    <a:pt x="16303028" y="1457845"/>
                  </a:lnTo>
                  <a:lnTo>
                    <a:pt x="16317811" y="1460830"/>
                  </a:lnTo>
                  <a:lnTo>
                    <a:pt x="16332581" y="1457845"/>
                  </a:lnTo>
                  <a:lnTo>
                    <a:pt x="16344646" y="1449705"/>
                  </a:lnTo>
                  <a:lnTo>
                    <a:pt x="16352787" y="1437640"/>
                  </a:lnTo>
                  <a:lnTo>
                    <a:pt x="16355771" y="1422869"/>
                  </a:lnTo>
                  <a:close/>
                </a:path>
                <a:path w="17256125" h="9258300">
                  <a:moveTo>
                    <a:pt x="16355771" y="1196568"/>
                  </a:moveTo>
                  <a:lnTo>
                    <a:pt x="16352787" y="1181798"/>
                  </a:lnTo>
                  <a:lnTo>
                    <a:pt x="16344646" y="1169733"/>
                  </a:lnTo>
                  <a:lnTo>
                    <a:pt x="16332581" y="1161592"/>
                  </a:lnTo>
                  <a:lnTo>
                    <a:pt x="16317811" y="1158608"/>
                  </a:lnTo>
                  <a:lnTo>
                    <a:pt x="16303028" y="1161592"/>
                  </a:lnTo>
                  <a:lnTo>
                    <a:pt x="16290963" y="1169733"/>
                  </a:lnTo>
                  <a:lnTo>
                    <a:pt x="16282823" y="1181798"/>
                  </a:lnTo>
                  <a:lnTo>
                    <a:pt x="16279838" y="1196568"/>
                  </a:lnTo>
                  <a:lnTo>
                    <a:pt x="16282823" y="1211351"/>
                  </a:lnTo>
                  <a:lnTo>
                    <a:pt x="16290963" y="1223416"/>
                  </a:lnTo>
                  <a:lnTo>
                    <a:pt x="16303028" y="1231557"/>
                  </a:lnTo>
                  <a:lnTo>
                    <a:pt x="16317811" y="1234541"/>
                  </a:lnTo>
                  <a:lnTo>
                    <a:pt x="16332581" y="1231557"/>
                  </a:lnTo>
                  <a:lnTo>
                    <a:pt x="16344646" y="1223416"/>
                  </a:lnTo>
                  <a:lnTo>
                    <a:pt x="16352787" y="1211351"/>
                  </a:lnTo>
                  <a:lnTo>
                    <a:pt x="16355771" y="1196568"/>
                  </a:lnTo>
                  <a:close/>
                </a:path>
                <a:path w="17256125" h="9258300">
                  <a:moveTo>
                    <a:pt x="16355771" y="970280"/>
                  </a:moveTo>
                  <a:lnTo>
                    <a:pt x="16352787" y="955509"/>
                  </a:lnTo>
                  <a:lnTo>
                    <a:pt x="16344646" y="943432"/>
                  </a:lnTo>
                  <a:lnTo>
                    <a:pt x="16332581" y="935304"/>
                  </a:lnTo>
                  <a:lnTo>
                    <a:pt x="16317811" y="932319"/>
                  </a:lnTo>
                  <a:lnTo>
                    <a:pt x="16303028" y="935304"/>
                  </a:lnTo>
                  <a:lnTo>
                    <a:pt x="16290963" y="943432"/>
                  </a:lnTo>
                  <a:lnTo>
                    <a:pt x="16282823" y="955509"/>
                  </a:lnTo>
                  <a:lnTo>
                    <a:pt x="16279838" y="970280"/>
                  </a:lnTo>
                  <a:lnTo>
                    <a:pt x="16282823" y="985062"/>
                  </a:lnTo>
                  <a:lnTo>
                    <a:pt x="16290963" y="997127"/>
                  </a:lnTo>
                  <a:lnTo>
                    <a:pt x="16303028" y="1005268"/>
                  </a:lnTo>
                  <a:lnTo>
                    <a:pt x="16317811" y="1008253"/>
                  </a:lnTo>
                  <a:lnTo>
                    <a:pt x="16332581" y="1005268"/>
                  </a:lnTo>
                  <a:lnTo>
                    <a:pt x="16344646" y="997127"/>
                  </a:lnTo>
                  <a:lnTo>
                    <a:pt x="16352787" y="985062"/>
                  </a:lnTo>
                  <a:lnTo>
                    <a:pt x="16355771" y="970280"/>
                  </a:lnTo>
                  <a:close/>
                </a:path>
                <a:path w="17256125" h="9258300">
                  <a:moveTo>
                    <a:pt x="16355771" y="743991"/>
                  </a:moveTo>
                  <a:lnTo>
                    <a:pt x="16352787" y="729221"/>
                  </a:lnTo>
                  <a:lnTo>
                    <a:pt x="16344646" y="717143"/>
                  </a:lnTo>
                  <a:lnTo>
                    <a:pt x="16332581" y="709015"/>
                  </a:lnTo>
                  <a:lnTo>
                    <a:pt x="16317811" y="706031"/>
                  </a:lnTo>
                  <a:lnTo>
                    <a:pt x="16303028" y="709015"/>
                  </a:lnTo>
                  <a:lnTo>
                    <a:pt x="16290963" y="717143"/>
                  </a:lnTo>
                  <a:lnTo>
                    <a:pt x="16282823" y="729221"/>
                  </a:lnTo>
                  <a:lnTo>
                    <a:pt x="16279838" y="743991"/>
                  </a:lnTo>
                  <a:lnTo>
                    <a:pt x="16282823" y="758774"/>
                  </a:lnTo>
                  <a:lnTo>
                    <a:pt x="16290963" y="770839"/>
                  </a:lnTo>
                  <a:lnTo>
                    <a:pt x="16303028" y="778979"/>
                  </a:lnTo>
                  <a:lnTo>
                    <a:pt x="16317811" y="781964"/>
                  </a:lnTo>
                  <a:lnTo>
                    <a:pt x="16332581" y="778979"/>
                  </a:lnTo>
                  <a:lnTo>
                    <a:pt x="16344646" y="770839"/>
                  </a:lnTo>
                  <a:lnTo>
                    <a:pt x="16352787" y="758774"/>
                  </a:lnTo>
                  <a:lnTo>
                    <a:pt x="16355771" y="743991"/>
                  </a:lnTo>
                  <a:close/>
                </a:path>
                <a:path w="17256125" h="9258300">
                  <a:moveTo>
                    <a:pt x="16355771" y="517702"/>
                  </a:moveTo>
                  <a:lnTo>
                    <a:pt x="16352787" y="502920"/>
                  </a:lnTo>
                  <a:lnTo>
                    <a:pt x="16344646" y="490855"/>
                  </a:lnTo>
                  <a:lnTo>
                    <a:pt x="16332581" y="482727"/>
                  </a:lnTo>
                  <a:lnTo>
                    <a:pt x="16317811" y="479742"/>
                  </a:lnTo>
                  <a:lnTo>
                    <a:pt x="16303028" y="482727"/>
                  </a:lnTo>
                  <a:lnTo>
                    <a:pt x="16290963" y="490855"/>
                  </a:lnTo>
                  <a:lnTo>
                    <a:pt x="16282823" y="502920"/>
                  </a:lnTo>
                  <a:lnTo>
                    <a:pt x="16279838" y="517702"/>
                  </a:lnTo>
                  <a:lnTo>
                    <a:pt x="16282823" y="532485"/>
                  </a:lnTo>
                  <a:lnTo>
                    <a:pt x="16290963" y="544550"/>
                  </a:lnTo>
                  <a:lnTo>
                    <a:pt x="16303028" y="552691"/>
                  </a:lnTo>
                  <a:lnTo>
                    <a:pt x="16317811" y="555675"/>
                  </a:lnTo>
                  <a:lnTo>
                    <a:pt x="16332581" y="552691"/>
                  </a:lnTo>
                  <a:lnTo>
                    <a:pt x="16344646" y="544550"/>
                  </a:lnTo>
                  <a:lnTo>
                    <a:pt x="16352787" y="532485"/>
                  </a:lnTo>
                  <a:lnTo>
                    <a:pt x="16355771" y="517702"/>
                  </a:lnTo>
                  <a:close/>
                </a:path>
                <a:path w="17256125" h="9258300">
                  <a:moveTo>
                    <a:pt x="16582022" y="3011170"/>
                  </a:moveTo>
                  <a:lnTo>
                    <a:pt x="16579050" y="2996400"/>
                  </a:lnTo>
                  <a:lnTo>
                    <a:pt x="16570909" y="2984322"/>
                  </a:lnTo>
                  <a:lnTo>
                    <a:pt x="16558844" y="2976194"/>
                  </a:lnTo>
                  <a:lnTo>
                    <a:pt x="16544062" y="2973209"/>
                  </a:lnTo>
                  <a:lnTo>
                    <a:pt x="16529292" y="2976194"/>
                  </a:lnTo>
                  <a:lnTo>
                    <a:pt x="16517227" y="2984322"/>
                  </a:lnTo>
                  <a:lnTo>
                    <a:pt x="16509086" y="2996400"/>
                  </a:lnTo>
                  <a:lnTo>
                    <a:pt x="16506101" y="3011170"/>
                  </a:lnTo>
                  <a:lnTo>
                    <a:pt x="16509086" y="3025952"/>
                  </a:lnTo>
                  <a:lnTo>
                    <a:pt x="16517227" y="3038017"/>
                  </a:lnTo>
                  <a:lnTo>
                    <a:pt x="16529292" y="3046158"/>
                  </a:lnTo>
                  <a:lnTo>
                    <a:pt x="16544062" y="3049143"/>
                  </a:lnTo>
                  <a:lnTo>
                    <a:pt x="16558844" y="3046158"/>
                  </a:lnTo>
                  <a:lnTo>
                    <a:pt x="16570909" y="3038017"/>
                  </a:lnTo>
                  <a:lnTo>
                    <a:pt x="16579050" y="3025952"/>
                  </a:lnTo>
                  <a:lnTo>
                    <a:pt x="16582022" y="3011170"/>
                  </a:lnTo>
                  <a:close/>
                </a:path>
                <a:path w="17256125" h="9258300">
                  <a:moveTo>
                    <a:pt x="16582022" y="2784881"/>
                  </a:moveTo>
                  <a:lnTo>
                    <a:pt x="16579050" y="2770111"/>
                  </a:lnTo>
                  <a:lnTo>
                    <a:pt x="16570909" y="2758033"/>
                  </a:lnTo>
                  <a:lnTo>
                    <a:pt x="16558844" y="2749905"/>
                  </a:lnTo>
                  <a:lnTo>
                    <a:pt x="16544062" y="2746921"/>
                  </a:lnTo>
                  <a:lnTo>
                    <a:pt x="16529292" y="2749905"/>
                  </a:lnTo>
                  <a:lnTo>
                    <a:pt x="16517227" y="2758033"/>
                  </a:lnTo>
                  <a:lnTo>
                    <a:pt x="16509086" y="2770111"/>
                  </a:lnTo>
                  <a:lnTo>
                    <a:pt x="16506101" y="2784881"/>
                  </a:lnTo>
                  <a:lnTo>
                    <a:pt x="16509086" y="2799664"/>
                  </a:lnTo>
                  <a:lnTo>
                    <a:pt x="16517227" y="2811729"/>
                  </a:lnTo>
                  <a:lnTo>
                    <a:pt x="16529292" y="2819870"/>
                  </a:lnTo>
                  <a:lnTo>
                    <a:pt x="16544062" y="2822854"/>
                  </a:lnTo>
                  <a:lnTo>
                    <a:pt x="16558844" y="2819870"/>
                  </a:lnTo>
                  <a:lnTo>
                    <a:pt x="16570909" y="2811729"/>
                  </a:lnTo>
                  <a:lnTo>
                    <a:pt x="16579050" y="2799664"/>
                  </a:lnTo>
                  <a:lnTo>
                    <a:pt x="16582022" y="2784881"/>
                  </a:lnTo>
                  <a:close/>
                </a:path>
                <a:path w="17256125" h="9258300">
                  <a:moveTo>
                    <a:pt x="16582022" y="2558592"/>
                  </a:moveTo>
                  <a:lnTo>
                    <a:pt x="16579050" y="2543810"/>
                  </a:lnTo>
                  <a:lnTo>
                    <a:pt x="16570909" y="2531745"/>
                  </a:lnTo>
                  <a:lnTo>
                    <a:pt x="16558844" y="2523617"/>
                  </a:lnTo>
                  <a:lnTo>
                    <a:pt x="16544062" y="2520632"/>
                  </a:lnTo>
                  <a:lnTo>
                    <a:pt x="16529292" y="2523617"/>
                  </a:lnTo>
                  <a:lnTo>
                    <a:pt x="16517227" y="2531745"/>
                  </a:lnTo>
                  <a:lnTo>
                    <a:pt x="16509086" y="2543810"/>
                  </a:lnTo>
                  <a:lnTo>
                    <a:pt x="16506101" y="2558592"/>
                  </a:lnTo>
                  <a:lnTo>
                    <a:pt x="16509086" y="2573375"/>
                  </a:lnTo>
                  <a:lnTo>
                    <a:pt x="16517227" y="2585440"/>
                  </a:lnTo>
                  <a:lnTo>
                    <a:pt x="16529292" y="2593581"/>
                  </a:lnTo>
                  <a:lnTo>
                    <a:pt x="16544062" y="2596565"/>
                  </a:lnTo>
                  <a:lnTo>
                    <a:pt x="16558844" y="2593581"/>
                  </a:lnTo>
                  <a:lnTo>
                    <a:pt x="16570909" y="2585440"/>
                  </a:lnTo>
                  <a:lnTo>
                    <a:pt x="16579050" y="2573375"/>
                  </a:lnTo>
                  <a:lnTo>
                    <a:pt x="16582022" y="2558592"/>
                  </a:lnTo>
                  <a:close/>
                </a:path>
                <a:path w="17256125" h="9258300">
                  <a:moveTo>
                    <a:pt x="16582022" y="2332304"/>
                  </a:moveTo>
                  <a:lnTo>
                    <a:pt x="16579050" y="2317521"/>
                  </a:lnTo>
                  <a:lnTo>
                    <a:pt x="16570909" y="2305456"/>
                  </a:lnTo>
                  <a:lnTo>
                    <a:pt x="16558844" y="2297315"/>
                  </a:lnTo>
                  <a:lnTo>
                    <a:pt x="16544062" y="2294344"/>
                  </a:lnTo>
                  <a:lnTo>
                    <a:pt x="16529292" y="2297315"/>
                  </a:lnTo>
                  <a:lnTo>
                    <a:pt x="16517227" y="2305456"/>
                  </a:lnTo>
                  <a:lnTo>
                    <a:pt x="16509086" y="2317521"/>
                  </a:lnTo>
                  <a:lnTo>
                    <a:pt x="16506101" y="2332304"/>
                  </a:lnTo>
                  <a:lnTo>
                    <a:pt x="16509086" y="2347087"/>
                  </a:lnTo>
                  <a:lnTo>
                    <a:pt x="16517227" y="2359152"/>
                  </a:lnTo>
                  <a:lnTo>
                    <a:pt x="16529292" y="2367280"/>
                  </a:lnTo>
                  <a:lnTo>
                    <a:pt x="16544062" y="2370264"/>
                  </a:lnTo>
                  <a:lnTo>
                    <a:pt x="16558844" y="2367292"/>
                  </a:lnTo>
                  <a:lnTo>
                    <a:pt x="16570909" y="2359152"/>
                  </a:lnTo>
                  <a:lnTo>
                    <a:pt x="16579050" y="2347087"/>
                  </a:lnTo>
                  <a:lnTo>
                    <a:pt x="16582022" y="2332304"/>
                  </a:lnTo>
                  <a:close/>
                </a:path>
                <a:path w="17256125" h="9258300">
                  <a:moveTo>
                    <a:pt x="16582022" y="2106015"/>
                  </a:moveTo>
                  <a:lnTo>
                    <a:pt x="16579050" y="2091232"/>
                  </a:lnTo>
                  <a:lnTo>
                    <a:pt x="16570909" y="2079167"/>
                  </a:lnTo>
                  <a:lnTo>
                    <a:pt x="16558844" y="2071027"/>
                  </a:lnTo>
                  <a:lnTo>
                    <a:pt x="16544062" y="2068042"/>
                  </a:lnTo>
                  <a:lnTo>
                    <a:pt x="16529292" y="2071027"/>
                  </a:lnTo>
                  <a:lnTo>
                    <a:pt x="16517227" y="2079167"/>
                  </a:lnTo>
                  <a:lnTo>
                    <a:pt x="16509086" y="2091232"/>
                  </a:lnTo>
                  <a:lnTo>
                    <a:pt x="16506101" y="2106015"/>
                  </a:lnTo>
                  <a:lnTo>
                    <a:pt x="16509086" y="2120785"/>
                  </a:lnTo>
                  <a:lnTo>
                    <a:pt x="16517227" y="2132863"/>
                  </a:lnTo>
                  <a:lnTo>
                    <a:pt x="16529292" y="2140991"/>
                  </a:lnTo>
                  <a:lnTo>
                    <a:pt x="16544062" y="2143976"/>
                  </a:lnTo>
                  <a:lnTo>
                    <a:pt x="16558844" y="2140991"/>
                  </a:lnTo>
                  <a:lnTo>
                    <a:pt x="16570909" y="2132863"/>
                  </a:lnTo>
                  <a:lnTo>
                    <a:pt x="16579050" y="2120785"/>
                  </a:lnTo>
                  <a:lnTo>
                    <a:pt x="16582022" y="2106015"/>
                  </a:lnTo>
                  <a:close/>
                </a:path>
                <a:path w="17256125" h="9258300">
                  <a:moveTo>
                    <a:pt x="16582022" y="1875447"/>
                  </a:moveTo>
                  <a:lnTo>
                    <a:pt x="16579050" y="1860664"/>
                  </a:lnTo>
                  <a:lnTo>
                    <a:pt x="16570909" y="1848599"/>
                  </a:lnTo>
                  <a:lnTo>
                    <a:pt x="16558844" y="1840458"/>
                  </a:lnTo>
                  <a:lnTo>
                    <a:pt x="16544062" y="1837474"/>
                  </a:lnTo>
                  <a:lnTo>
                    <a:pt x="16529292" y="1840458"/>
                  </a:lnTo>
                  <a:lnTo>
                    <a:pt x="16517227" y="1848599"/>
                  </a:lnTo>
                  <a:lnTo>
                    <a:pt x="16509086" y="1860664"/>
                  </a:lnTo>
                  <a:lnTo>
                    <a:pt x="16506101" y="1875447"/>
                  </a:lnTo>
                  <a:lnTo>
                    <a:pt x="16509086" y="1890217"/>
                  </a:lnTo>
                  <a:lnTo>
                    <a:pt x="16517227" y="1902294"/>
                  </a:lnTo>
                  <a:lnTo>
                    <a:pt x="16529292" y="1910422"/>
                  </a:lnTo>
                  <a:lnTo>
                    <a:pt x="16544062" y="1913407"/>
                  </a:lnTo>
                  <a:lnTo>
                    <a:pt x="16558844" y="1910422"/>
                  </a:lnTo>
                  <a:lnTo>
                    <a:pt x="16570909" y="1902294"/>
                  </a:lnTo>
                  <a:lnTo>
                    <a:pt x="16579050" y="1890217"/>
                  </a:lnTo>
                  <a:lnTo>
                    <a:pt x="16582022" y="1875447"/>
                  </a:lnTo>
                  <a:close/>
                </a:path>
                <a:path w="17256125" h="9258300">
                  <a:moveTo>
                    <a:pt x="16582022" y="1649158"/>
                  </a:moveTo>
                  <a:lnTo>
                    <a:pt x="16579050" y="1634375"/>
                  </a:lnTo>
                  <a:lnTo>
                    <a:pt x="16570909" y="1622310"/>
                  </a:lnTo>
                  <a:lnTo>
                    <a:pt x="16558844" y="1614170"/>
                  </a:lnTo>
                  <a:lnTo>
                    <a:pt x="16544062" y="1611185"/>
                  </a:lnTo>
                  <a:lnTo>
                    <a:pt x="16529292" y="1614170"/>
                  </a:lnTo>
                  <a:lnTo>
                    <a:pt x="16517227" y="1622310"/>
                  </a:lnTo>
                  <a:lnTo>
                    <a:pt x="16509086" y="1634375"/>
                  </a:lnTo>
                  <a:lnTo>
                    <a:pt x="16506101" y="1649158"/>
                  </a:lnTo>
                  <a:lnTo>
                    <a:pt x="16509086" y="1663928"/>
                  </a:lnTo>
                  <a:lnTo>
                    <a:pt x="16517227" y="1676006"/>
                  </a:lnTo>
                  <a:lnTo>
                    <a:pt x="16529292" y="1684134"/>
                  </a:lnTo>
                  <a:lnTo>
                    <a:pt x="16544062" y="1687118"/>
                  </a:lnTo>
                  <a:lnTo>
                    <a:pt x="16558844" y="1684134"/>
                  </a:lnTo>
                  <a:lnTo>
                    <a:pt x="16570909" y="1676006"/>
                  </a:lnTo>
                  <a:lnTo>
                    <a:pt x="16579050" y="1663928"/>
                  </a:lnTo>
                  <a:lnTo>
                    <a:pt x="16582022" y="1649158"/>
                  </a:lnTo>
                  <a:close/>
                </a:path>
                <a:path w="17256125" h="9258300">
                  <a:moveTo>
                    <a:pt x="16582022" y="1422869"/>
                  </a:moveTo>
                  <a:lnTo>
                    <a:pt x="16579050" y="1408087"/>
                  </a:lnTo>
                  <a:lnTo>
                    <a:pt x="16570909" y="1396022"/>
                  </a:lnTo>
                  <a:lnTo>
                    <a:pt x="16558844" y="1387881"/>
                  </a:lnTo>
                  <a:lnTo>
                    <a:pt x="16544062" y="1384896"/>
                  </a:lnTo>
                  <a:lnTo>
                    <a:pt x="16529292" y="1387881"/>
                  </a:lnTo>
                  <a:lnTo>
                    <a:pt x="16517227" y="1396022"/>
                  </a:lnTo>
                  <a:lnTo>
                    <a:pt x="16509086" y="1408087"/>
                  </a:lnTo>
                  <a:lnTo>
                    <a:pt x="16506101" y="1422869"/>
                  </a:lnTo>
                  <a:lnTo>
                    <a:pt x="16509086" y="1437640"/>
                  </a:lnTo>
                  <a:lnTo>
                    <a:pt x="16517227" y="1449705"/>
                  </a:lnTo>
                  <a:lnTo>
                    <a:pt x="16529292" y="1457845"/>
                  </a:lnTo>
                  <a:lnTo>
                    <a:pt x="16544062" y="1460830"/>
                  </a:lnTo>
                  <a:lnTo>
                    <a:pt x="16558844" y="1457845"/>
                  </a:lnTo>
                  <a:lnTo>
                    <a:pt x="16570909" y="1449705"/>
                  </a:lnTo>
                  <a:lnTo>
                    <a:pt x="16579050" y="1437640"/>
                  </a:lnTo>
                  <a:lnTo>
                    <a:pt x="16582022" y="1422869"/>
                  </a:lnTo>
                  <a:close/>
                </a:path>
                <a:path w="17256125" h="9258300">
                  <a:moveTo>
                    <a:pt x="16582022" y="1196568"/>
                  </a:moveTo>
                  <a:lnTo>
                    <a:pt x="16579050" y="1181798"/>
                  </a:lnTo>
                  <a:lnTo>
                    <a:pt x="16570909" y="1169733"/>
                  </a:lnTo>
                  <a:lnTo>
                    <a:pt x="16558844" y="1161592"/>
                  </a:lnTo>
                  <a:lnTo>
                    <a:pt x="16544062" y="1158608"/>
                  </a:lnTo>
                  <a:lnTo>
                    <a:pt x="16529292" y="1161592"/>
                  </a:lnTo>
                  <a:lnTo>
                    <a:pt x="16517227" y="1169733"/>
                  </a:lnTo>
                  <a:lnTo>
                    <a:pt x="16509086" y="1181798"/>
                  </a:lnTo>
                  <a:lnTo>
                    <a:pt x="16506101" y="1196568"/>
                  </a:lnTo>
                  <a:lnTo>
                    <a:pt x="16509086" y="1211351"/>
                  </a:lnTo>
                  <a:lnTo>
                    <a:pt x="16517227" y="1223416"/>
                  </a:lnTo>
                  <a:lnTo>
                    <a:pt x="16529292" y="1231557"/>
                  </a:lnTo>
                  <a:lnTo>
                    <a:pt x="16544062" y="1234541"/>
                  </a:lnTo>
                  <a:lnTo>
                    <a:pt x="16558844" y="1231557"/>
                  </a:lnTo>
                  <a:lnTo>
                    <a:pt x="16570909" y="1223416"/>
                  </a:lnTo>
                  <a:lnTo>
                    <a:pt x="16579050" y="1211351"/>
                  </a:lnTo>
                  <a:lnTo>
                    <a:pt x="16582022" y="1196568"/>
                  </a:lnTo>
                  <a:close/>
                </a:path>
                <a:path w="17256125" h="9258300">
                  <a:moveTo>
                    <a:pt x="16582022" y="970280"/>
                  </a:moveTo>
                  <a:lnTo>
                    <a:pt x="16579050" y="955509"/>
                  </a:lnTo>
                  <a:lnTo>
                    <a:pt x="16570909" y="943432"/>
                  </a:lnTo>
                  <a:lnTo>
                    <a:pt x="16558844" y="935304"/>
                  </a:lnTo>
                  <a:lnTo>
                    <a:pt x="16544062" y="932319"/>
                  </a:lnTo>
                  <a:lnTo>
                    <a:pt x="16529292" y="935304"/>
                  </a:lnTo>
                  <a:lnTo>
                    <a:pt x="16517227" y="943432"/>
                  </a:lnTo>
                  <a:lnTo>
                    <a:pt x="16509086" y="955509"/>
                  </a:lnTo>
                  <a:lnTo>
                    <a:pt x="16506101" y="970280"/>
                  </a:lnTo>
                  <a:lnTo>
                    <a:pt x="16509086" y="985062"/>
                  </a:lnTo>
                  <a:lnTo>
                    <a:pt x="16517227" y="997127"/>
                  </a:lnTo>
                  <a:lnTo>
                    <a:pt x="16529292" y="1005268"/>
                  </a:lnTo>
                  <a:lnTo>
                    <a:pt x="16544062" y="1008253"/>
                  </a:lnTo>
                  <a:lnTo>
                    <a:pt x="16558844" y="1005268"/>
                  </a:lnTo>
                  <a:lnTo>
                    <a:pt x="16570909" y="997127"/>
                  </a:lnTo>
                  <a:lnTo>
                    <a:pt x="16579050" y="985062"/>
                  </a:lnTo>
                  <a:lnTo>
                    <a:pt x="16582022" y="970280"/>
                  </a:lnTo>
                  <a:close/>
                </a:path>
                <a:path w="17256125" h="9258300">
                  <a:moveTo>
                    <a:pt x="16582022" y="743991"/>
                  </a:moveTo>
                  <a:lnTo>
                    <a:pt x="16579050" y="729221"/>
                  </a:lnTo>
                  <a:lnTo>
                    <a:pt x="16570909" y="717143"/>
                  </a:lnTo>
                  <a:lnTo>
                    <a:pt x="16558844" y="709015"/>
                  </a:lnTo>
                  <a:lnTo>
                    <a:pt x="16544062" y="706031"/>
                  </a:lnTo>
                  <a:lnTo>
                    <a:pt x="16529292" y="709015"/>
                  </a:lnTo>
                  <a:lnTo>
                    <a:pt x="16517227" y="717143"/>
                  </a:lnTo>
                  <a:lnTo>
                    <a:pt x="16509086" y="729221"/>
                  </a:lnTo>
                  <a:lnTo>
                    <a:pt x="16506101" y="743991"/>
                  </a:lnTo>
                  <a:lnTo>
                    <a:pt x="16509086" y="758774"/>
                  </a:lnTo>
                  <a:lnTo>
                    <a:pt x="16517227" y="770839"/>
                  </a:lnTo>
                  <a:lnTo>
                    <a:pt x="16529292" y="778979"/>
                  </a:lnTo>
                  <a:lnTo>
                    <a:pt x="16544062" y="781964"/>
                  </a:lnTo>
                  <a:lnTo>
                    <a:pt x="16558844" y="778979"/>
                  </a:lnTo>
                  <a:lnTo>
                    <a:pt x="16570909" y="770839"/>
                  </a:lnTo>
                  <a:lnTo>
                    <a:pt x="16579050" y="758774"/>
                  </a:lnTo>
                  <a:lnTo>
                    <a:pt x="16582022" y="743991"/>
                  </a:lnTo>
                  <a:close/>
                </a:path>
                <a:path w="17256125" h="9258300">
                  <a:moveTo>
                    <a:pt x="16582022" y="517702"/>
                  </a:moveTo>
                  <a:lnTo>
                    <a:pt x="16579050" y="502920"/>
                  </a:lnTo>
                  <a:lnTo>
                    <a:pt x="16570909" y="490855"/>
                  </a:lnTo>
                  <a:lnTo>
                    <a:pt x="16558844" y="482727"/>
                  </a:lnTo>
                  <a:lnTo>
                    <a:pt x="16544062" y="479742"/>
                  </a:lnTo>
                  <a:lnTo>
                    <a:pt x="16529292" y="482727"/>
                  </a:lnTo>
                  <a:lnTo>
                    <a:pt x="16517227" y="490855"/>
                  </a:lnTo>
                  <a:lnTo>
                    <a:pt x="16509086" y="502920"/>
                  </a:lnTo>
                  <a:lnTo>
                    <a:pt x="16506101" y="517702"/>
                  </a:lnTo>
                  <a:lnTo>
                    <a:pt x="16509086" y="532485"/>
                  </a:lnTo>
                  <a:lnTo>
                    <a:pt x="16517227" y="544550"/>
                  </a:lnTo>
                  <a:lnTo>
                    <a:pt x="16529292" y="552691"/>
                  </a:lnTo>
                  <a:lnTo>
                    <a:pt x="16544062" y="555675"/>
                  </a:lnTo>
                  <a:lnTo>
                    <a:pt x="16558844" y="552691"/>
                  </a:lnTo>
                  <a:lnTo>
                    <a:pt x="16570909" y="544550"/>
                  </a:lnTo>
                  <a:lnTo>
                    <a:pt x="16579050" y="532485"/>
                  </a:lnTo>
                  <a:lnTo>
                    <a:pt x="16582022" y="517702"/>
                  </a:lnTo>
                  <a:close/>
                </a:path>
                <a:path w="17256125" h="9258300">
                  <a:moveTo>
                    <a:pt x="16808285" y="3011170"/>
                  </a:moveTo>
                  <a:lnTo>
                    <a:pt x="16805301" y="2996400"/>
                  </a:lnTo>
                  <a:lnTo>
                    <a:pt x="16797173" y="2984322"/>
                  </a:lnTo>
                  <a:lnTo>
                    <a:pt x="16785108" y="2976194"/>
                  </a:lnTo>
                  <a:lnTo>
                    <a:pt x="16770325" y="2973209"/>
                  </a:lnTo>
                  <a:lnTo>
                    <a:pt x="16755555" y="2976194"/>
                  </a:lnTo>
                  <a:lnTo>
                    <a:pt x="16743490" y="2984322"/>
                  </a:lnTo>
                  <a:lnTo>
                    <a:pt x="16735349" y="2996400"/>
                  </a:lnTo>
                  <a:lnTo>
                    <a:pt x="16732365" y="3011170"/>
                  </a:lnTo>
                  <a:lnTo>
                    <a:pt x="16735349" y="3025952"/>
                  </a:lnTo>
                  <a:lnTo>
                    <a:pt x="16743490" y="3038017"/>
                  </a:lnTo>
                  <a:lnTo>
                    <a:pt x="16755555" y="3046158"/>
                  </a:lnTo>
                  <a:lnTo>
                    <a:pt x="16770325" y="3049143"/>
                  </a:lnTo>
                  <a:lnTo>
                    <a:pt x="16785108" y="3046158"/>
                  </a:lnTo>
                  <a:lnTo>
                    <a:pt x="16797173" y="3038017"/>
                  </a:lnTo>
                  <a:lnTo>
                    <a:pt x="16805301" y="3025952"/>
                  </a:lnTo>
                  <a:lnTo>
                    <a:pt x="16808285" y="3011170"/>
                  </a:lnTo>
                  <a:close/>
                </a:path>
                <a:path w="17256125" h="9258300">
                  <a:moveTo>
                    <a:pt x="16808285" y="2784881"/>
                  </a:moveTo>
                  <a:lnTo>
                    <a:pt x="16805301" y="2770111"/>
                  </a:lnTo>
                  <a:lnTo>
                    <a:pt x="16797173" y="2758033"/>
                  </a:lnTo>
                  <a:lnTo>
                    <a:pt x="16785108" y="2749905"/>
                  </a:lnTo>
                  <a:lnTo>
                    <a:pt x="16770325" y="2746921"/>
                  </a:lnTo>
                  <a:lnTo>
                    <a:pt x="16755555" y="2749905"/>
                  </a:lnTo>
                  <a:lnTo>
                    <a:pt x="16743490" y="2758033"/>
                  </a:lnTo>
                  <a:lnTo>
                    <a:pt x="16735349" y="2770111"/>
                  </a:lnTo>
                  <a:lnTo>
                    <a:pt x="16732365" y="2784881"/>
                  </a:lnTo>
                  <a:lnTo>
                    <a:pt x="16735349" y="2799664"/>
                  </a:lnTo>
                  <a:lnTo>
                    <a:pt x="16743490" y="2811729"/>
                  </a:lnTo>
                  <a:lnTo>
                    <a:pt x="16755555" y="2819870"/>
                  </a:lnTo>
                  <a:lnTo>
                    <a:pt x="16770325" y="2822854"/>
                  </a:lnTo>
                  <a:lnTo>
                    <a:pt x="16785108" y="2819870"/>
                  </a:lnTo>
                  <a:lnTo>
                    <a:pt x="16797173" y="2811729"/>
                  </a:lnTo>
                  <a:lnTo>
                    <a:pt x="16805301" y="2799664"/>
                  </a:lnTo>
                  <a:lnTo>
                    <a:pt x="16808285" y="2784881"/>
                  </a:lnTo>
                  <a:close/>
                </a:path>
                <a:path w="17256125" h="9258300">
                  <a:moveTo>
                    <a:pt x="16808285" y="2558592"/>
                  </a:moveTo>
                  <a:lnTo>
                    <a:pt x="16805301" y="2543810"/>
                  </a:lnTo>
                  <a:lnTo>
                    <a:pt x="16797173" y="2531745"/>
                  </a:lnTo>
                  <a:lnTo>
                    <a:pt x="16785108" y="2523617"/>
                  </a:lnTo>
                  <a:lnTo>
                    <a:pt x="16770325" y="2520632"/>
                  </a:lnTo>
                  <a:lnTo>
                    <a:pt x="16755555" y="2523617"/>
                  </a:lnTo>
                  <a:lnTo>
                    <a:pt x="16743490" y="2531745"/>
                  </a:lnTo>
                  <a:lnTo>
                    <a:pt x="16735349" y="2543810"/>
                  </a:lnTo>
                  <a:lnTo>
                    <a:pt x="16732365" y="2558592"/>
                  </a:lnTo>
                  <a:lnTo>
                    <a:pt x="16735349" y="2573375"/>
                  </a:lnTo>
                  <a:lnTo>
                    <a:pt x="16743490" y="2585440"/>
                  </a:lnTo>
                  <a:lnTo>
                    <a:pt x="16755555" y="2593581"/>
                  </a:lnTo>
                  <a:lnTo>
                    <a:pt x="16770325" y="2596565"/>
                  </a:lnTo>
                  <a:lnTo>
                    <a:pt x="16785108" y="2593581"/>
                  </a:lnTo>
                  <a:lnTo>
                    <a:pt x="16797173" y="2585440"/>
                  </a:lnTo>
                  <a:lnTo>
                    <a:pt x="16805301" y="2573375"/>
                  </a:lnTo>
                  <a:lnTo>
                    <a:pt x="16808285" y="2558592"/>
                  </a:lnTo>
                  <a:close/>
                </a:path>
                <a:path w="17256125" h="9258300">
                  <a:moveTo>
                    <a:pt x="16808285" y="2332304"/>
                  </a:moveTo>
                  <a:lnTo>
                    <a:pt x="16805301" y="2317521"/>
                  </a:lnTo>
                  <a:lnTo>
                    <a:pt x="16797173" y="2305456"/>
                  </a:lnTo>
                  <a:lnTo>
                    <a:pt x="16785108" y="2297315"/>
                  </a:lnTo>
                  <a:lnTo>
                    <a:pt x="16770325" y="2294344"/>
                  </a:lnTo>
                  <a:lnTo>
                    <a:pt x="16755555" y="2297315"/>
                  </a:lnTo>
                  <a:lnTo>
                    <a:pt x="16743490" y="2305456"/>
                  </a:lnTo>
                  <a:lnTo>
                    <a:pt x="16735349" y="2317521"/>
                  </a:lnTo>
                  <a:lnTo>
                    <a:pt x="16732365" y="2332304"/>
                  </a:lnTo>
                  <a:lnTo>
                    <a:pt x="16735349" y="2347087"/>
                  </a:lnTo>
                  <a:lnTo>
                    <a:pt x="16743490" y="2359152"/>
                  </a:lnTo>
                  <a:lnTo>
                    <a:pt x="16755555" y="2367280"/>
                  </a:lnTo>
                  <a:lnTo>
                    <a:pt x="16770325" y="2370264"/>
                  </a:lnTo>
                  <a:lnTo>
                    <a:pt x="16785108" y="2367292"/>
                  </a:lnTo>
                  <a:lnTo>
                    <a:pt x="16797173" y="2359152"/>
                  </a:lnTo>
                  <a:lnTo>
                    <a:pt x="16805301" y="2347087"/>
                  </a:lnTo>
                  <a:lnTo>
                    <a:pt x="16808285" y="2332304"/>
                  </a:lnTo>
                  <a:close/>
                </a:path>
                <a:path w="17256125" h="9258300">
                  <a:moveTo>
                    <a:pt x="16808285" y="2106015"/>
                  </a:moveTo>
                  <a:lnTo>
                    <a:pt x="16805301" y="2091232"/>
                  </a:lnTo>
                  <a:lnTo>
                    <a:pt x="16797173" y="2079167"/>
                  </a:lnTo>
                  <a:lnTo>
                    <a:pt x="16785108" y="2071027"/>
                  </a:lnTo>
                  <a:lnTo>
                    <a:pt x="16770325" y="2068042"/>
                  </a:lnTo>
                  <a:lnTo>
                    <a:pt x="16755555" y="2071027"/>
                  </a:lnTo>
                  <a:lnTo>
                    <a:pt x="16743490" y="2079167"/>
                  </a:lnTo>
                  <a:lnTo>
                    <a:pt x="16735349" y="2091232"/>
                  </a:lnTo>
                  <a:lnTo>
                    <a:pt x="16732365" y="2106015"/>
                  </a:lnTo>
                  <a:lnTo>
                    <a:pt x="16735349" y="2120785"/>
                  </a:lnTo>
                  <a:lnTo>
                    <a:pt x="16743490" y="2132863"/>
                  </a:lnTo>
                  <a:lnTo>
                    <a:pt x="16755555" y="2140991"/>
                  </a:lnTo>
                  <a:lnTo>
                    <a:pt x="16770325" y="2143976"/>
                  </a:lnTo>
                  <a:lnTo>
                    <a:pt x="16785108" y="2140991"/>
                  </a:lnTo>
                  <a:lnTo>
                    <a:pt x="16797173" y="2132863"/>
                  </a:lnTo>
                  <a:lnTo>
                    <a:pt x="16805301" y="2120785"/>
                  </a:lnTo>
                  <a:lnTo>
                    <a:pt x="16808285" y="2106015"/>
                  </a:lnTo>
                  <a:close/>
                </a:path>
                <a:path w="17256125" h="9258300">
                  <a:moveTo>
                    <a:pt x="16808285" y="1875447"/>
                  </a:moveTo>
                  <a:lnTo>
                    <a:pt x="16805301" y="1860664"/>
                  </a:lnTo>
                  <a:lnTo>
                    <a:pt x="16797173" y="1848599"/>
                  </a:lnTo>
                  <a:lnTo>
                    <a:pt x="16785108" y="1840458"/>
                  </a:lnTo>
                  <a:lnTo>
                    <a:pt x="16770325" y="1837474"/>
                  </a:lnTo>
                  <a:lnTo>
                    <a:pt x="16755555" y="1840458"/>
                  </a:lnTo>
                  <a:lnTo>
                    <a:pt x="16743490" y="1848599"/>
                  </a:lnTo>
                  <a:lnTo>
                    <a:pt x="16735349" y="1860664"/>
                  </a:lnTo>
                  <a:lnTo>
                    <a:pt x="16732365" y="1875447"/>
                  </a:lnTo>
                  <a:lnTo>
                    <a:pt x="16735349" y="1890217"/>
                  </a:lnTo>
                  <a:lnTo>
                    <a:pt x="16743490" y="1902294"/>
                  </a:lnTo>
                  <a:lnTo>
                    <a:pt x="16755555" y="1910422"/>
                  </a:lnTo>
                  <a:lnTo>
                    <a:pt x="16770325" y="1913407"/>
                  </a:lnTo>
                  <a:lnTo>
                    <a:pt x="16785108" y="1910422"/>
                  </a:lnTo>
                  <a:lnTo>
                    <a:pt x="16797173" y="1902294"/>
                  </a:lnTo>
                  <a:lnTo>
                    <a:pt x="16805301" y="1890217"/>
                  </a:lnTo>
                  <a:lnTo>
                    <a:pt x="16808285" y="1875447"/>
                  </a:lnTo>
                  <a:close/>
                </a:path>
                <a:path w="17256125" h="9258300">
                  <a:moveTo>
                    <a:pt x="16808285" y="1649158"/>
                  </a:moveTo>
                  <a:lnTo>
                    <a:pt x="16805301" y="1634375"/>
                  </a:lnTo>
                  <a:lnTo>
                    <a:pt x="16797173" y="1622310"/>
                  </a:lnTo>
                  <a:lnTo>
                    <a:pt x="16785108" y="1614170"/>
                  </a:lnTo>
                  <a:lnTo>
                    <a:pt x="16770325" y="1611185"/>
                  </a:lnTo>
                  <a:lnTo>
                    <a:pt x="16755555" y="1614170"/>
                  </a:lnTo>
                  <a:lnTo>
                    <a:pt x="16743490" y="1622310"/>
                  </a:lnTo>
                  <a:lnTo>
                    <a:pt x="16735349" y="1634375"/>
                  </a:lnTo>
                  <a:lnTo>
                    <a:pt x="16732365" y="1649158"/>
                  </a:lnTo>
                  <a:lnTo>
                    <a:pt x="16735349" y="1663928"/>
                  </a:lnTo>
                  <a:lnTo>
                    <a:pt x="16743490" y="1676006"/>
                  </a:lnTo>
                  <a:lnTo>
                    <a:pt x="16755555" y="1684134"/>
                  </a:lnTo>
                  <a:lnTo>
                    <a:pt x="16770325" y="1687118"/>
                  </a:lnTo>
                  <a:lnTo>
                    <a:pt x="16785108" y="1684134"/>
                  </a:lnTo>
                  <a:lnTo>
                    <a:pt x="16797173" y="1676006"/>
                  </a:lnTo>
                  <a:lnTo>
                    <a:pt x="16805301" y="1663928"/>
                  </a:lnTo>
                  <a:lnTo>
                    <a:pt x="16808285" y="1649158"/>
                  </a:lnTo>
                  <a:close/>
                </a:path>
                <a:path w="17256125" h="9258300">
                  <a:moveTo>
                    <a:pt x="16808285" y="1422869"/>
                  </a:moveTo>
                  <a:lnTo>
                    <a:pt x="16805301" y="1408087"/>
                  </a:lnTo>
                  <a:lnTo>
                    <a:pt x="16797173" y="1396022"/>
                  </a:lnTo>
                  <a:lnTo>
                    <a:pt x="16785108" y="1387881"/>
                  </a:lnTo>
                  <a:lnTo>
                    <a:pt x="16770325" y="1384896"/>
                  </a:lnTo>
                  <a:lnTo>
                    <a:pt x="16755555" y="1387881"/>
                  </a:lnTo>
                  <a:lnTo>
                    <a:pt x="16743490" y="1396022"/>
                  </a:lnTo>
                  <a:lnTo>
                    <a:pt x="16735349" y="1408087"/>
                  </a:lnTo>
                  <a:lnTo>
                    <a:pt x="16732365" y="1422869"/>
                  </a:lnTo>
                  <a:lnTo>
                    <a:pt x="16735349" y="1437640"/>
                  </a:lnTo>
                  <a:lnTo>
                    <a:pt x="16743490" y="1449705"/>
                  </a:lnTo>
                  <a:lnTo>
                    <a:pt x="16755555" y="1457845"/>
                  </a:lnTo>
                  <a:lnTo>
                    <a:pt x="16770325" y="1460830"/>
                  </a:lnTo>
                  <a:lnTo>
                    <a:pt x="16785108" y="1457845"/>
                  </a:lnTo>
                  <a:lnTo>
                    <a:pt x="16797173" y="1449705"/>
                  </a:lnTo>
                  <a:lnTo>
                    <a:pt x="16805301" y="1437640"/>
                  </a:lnTo>
                  <a:lnTo>
                    <a:pt x="16808285" y="1422869"/>
                  </a:lnTo>
                  <a:close/>
                </a:path>
                <a:path w="17256125" h="9258300">
                  <a:moveTo>
                    <a:pt x="16808285" y="1196568"/>
                  </a:moveTo>
                  <a:lnTo>
                    <a:pt x="16805301" y="1181798"/>
                  </a:lnTo>
                  <a:lnTo>
                    <a:pt x="16797173" y="1169733"/>
                  </a:lnTo>
                  <a:lnTo>
                    <a:pt x="16785108" y="1161592"/>
                  </a:lnTo>
                  <a:lnTo>
                    <a:pt x="16770325" y="1158608"/>
                  </a:lnTo>
                  <a:lnTo>
                    <a:pt x="16755555" y="1161592"/>
                  </a:lnTo>
                  <a:lnTo>
                    <a:pt x="16743490" y="1169733"/>
                  </a:lnTo>
                  <a:lnTo>
                    <a:pt x="16735349" y="1181798"/>
                  </a:lnTo>
                  <a:lnTo>
                    <a:pt x="16732365" y="1196568"/>
                  </a:lnTo>
                  <a:lnTo>
                    <a:pt x="16735349" y="1211351"/>
                  </a:lnTo>
                  <a:lnTo>
                    <a:pt x="16743490" y="1223416"/>
                  </a:lnTo>
                  <a:lnTo>
                    <a:pt x="16755555" y="1231557"/>
                  </a:lnTo>
                  <a:lnTo>
                    <a:pt x="16770325" y="1234541"/>
                  </a:lnTo>
                  <a:lnTo>
                    <a:pt x="16785108" y="1231557"/>
                  </a:lnTo>
                  <a:lnTo>
                    <a:pt x="16797173" y="1223416"/>
                  </a:lnTo>
                  <a:lnTo>
                    <a:pt x="16805301" y="1211351"/>
                  </a:lnTo>
                  <a:lnTo>
                    <a:pt x="16808285" y="1196568"/>
                  </a:lnTo>
                  <a:close/>
                </a:path>
                <a:path w="17256125" h="9258300">
                  <a:moveTo>
                    <a:pt x="16808285" y="970280"/>
                  </a:moveTo>
                  <a:lnTo>
                    <a:pt x="16805301" y="955509"/>
                  </a:lnTo>
                  <a:lnTo>
                    <a:pt x="16797173" y="943432"/>
                  </a:lnTo>
                  <a:lnTo>
                    <a:pt x="16785108" y="935304"/>
                  </a:lnTo>
                  <a:lnTo>
                    <a:pt x="16770325" y="932319"/>
                  </a:lnTo>
                  <a:lnTo>
                    <a:pt x="16755555" y="935304"/>
                  </a:lnTo>
                  <a:lnTo>
                    <a:pt x="16743490" y="943432"/>
                  </a:lnTo>
                  <a:lnTo>
                    <a:pt x="16735349" y="955509"/>
                  </a:lnTo>
                  <a:lnTo>
                    <a:pt x="16732365" y="970280"/>
                  </a:lnTo>
                  <a:lnTo>
                    <a:pt x="16735349" y="985062"/>
                  </a:lnTo>
                  <a:lnTo>
                    <a:pt x="16743490" y="997127"/>
                  </a:lnTo>
                  <a:lnTo>
                    <a:pt x="16755555" y="1005268"/>
                  </a:lnTo>
                  <a:lnTo>
                    <a:pt x="16770325" y="1008253"/>
                  </a:lnTo>
                  <a:lnTo>
                    <a:pt x="16785108" y="1005268"/>
                  </a:lnTo>
                  <a:lnTo>
                    <a:pt x="16797173" y="997127"/>
                  </a:lnTo>
                  <a:lnTo>
                    <a:pt x="16805301" y="985062"/>
                  </a:lnTo>
                  <a:lnTo>
                    <a:pt x="16808285" y="970280"/>
                  </a:lnTo>
                  <a:close/>
                </a:path>
                <a:path w="17256125" h="9258300">
                  <a:moveTo>
                    <a:pt x="16808285" y="743991"/>
                  </a:moveTo>
                  <a:lnTo>
                    <a:pt x="16805301" y="729221"/>
                  </a:lnTo>
                  <a:lnTo>
                    <a:pt x="16797173" y="717143"/>
                  </a:lnTo>
                  <a:lnTo>
                    <a:pt x="16785108" y="709015"/>
                  </a:lnTo>
                  <a:lnTo>
                    <a:pt x="16770325" y="706031"/>
                  </a:lnTo>
                  <a:lnTo>
                    <a:pt x="16755555" y="709015"/>
                  </a:lnTo>
                  <a:lnTo>
                    <a:pt x="16743490" y="717143"/>
                  </a:lnTo>
                  <a:lnTo>
                    <a:pt x="16735349" y="729221"/>
                  </a:lnTo>
                  <a:lnTo>
                    <a:pt x="16732365" y="743991"/>
                  </a:lnTo>
                  <a:lnTo>
                    <a:pt x="16735349" y="758774"/>
                  </a:lnTo>
                  <a:lnTo>
                    <a:pt x="16743490" y="770839"/>
                  </a:lnTo>
                  <a:lnTo>
                    <a:pt x="16755555" y="778979"/>
                  </a:lnTo>
                  <a:lnTo>
                    <a:pt x="16770325" y="781964"/>
                  </a:lnTo>
                  <a:lnTo>
                    <a:pt x="16785108" y="778979"/>
                  </a:lnTo>
                  <a:lnTo>
                    <a:pt x="16797173" y="770839"/>
                  </a:lnTo>
                  <a:lnTo>
                    <a:pt x="16805301" y="758774"/>
                  </a:lnTo>
                  <a:lnTo>
                    <a:pt x="16808285" y="743991"/>
                  </a:lnTo>
                  <a:close/>
                </a:path>
                <a:path w="17256125" h="9258300">
                  <a:moveTo>
                    <a:pt x="16808285" y="517702"/>
                  </a:moveTo>
                  <a:lnTo>
                    <a:pt x="16805301" y="502920"/>
                  </a:lnTo>
                  <a:lnTo>
                    <a:pt x="16797173" y="490855"/>
                  </a:lnTo>
                  <a:lnTo>
                    <a:pt x="16785108" y="482727"/>
                  </a:lnTo>
                  <a:lnTo>
                    <a:pt x="16770325" y="479742"/>
                  </a:lnTo>
                  <a:lnTo>
                    <a:pt x="16755555" y="482727"/>
                  </a:lnTo>
                  <a:lnTo>
                    <a:pt x="16743490" y="490855"/>
                  </a:lnTo>
                  <a:lnTo>
                    <a:pt x="16735349" y="502920"/>
                  </a:lnTo>
                  <a:lnTo>
                    <a:pt x="16732365" y="517702"/>
                  </a:lnTo>
                  <a:lnTo>
                    <a:pt x="16735349" y="532485"/>
                  </a:lnTo>
                  <a:lnTo>
                    <a:pt x="16743490" y="544550"/>
                  </a:lnTo>
                  <a:lnTo>
                    <a:pt x="16755555" y="552691"/>
                  </a:lnTo>
                  <a:lnTo>
                    <a:pt x="16770325" y="555675"/>
                  </a:lnTo>
                  <a:lnTo>
                    <a:pt x="16785108" y="552691"/>
                  </a:lnTo>
                  <a:lnTo>
                    <a:pt x="16797173" y="544550"/>
                  </a:lnTo>
                  <a:lnTo>
                    <a:pt x="16805301" y="532485"/>
                  </a:lnTo>
                  <a:lnTo>
                    <a:pt x="16808285" y="517702"/>
                  </a:lnTo>
                  <a:close/>
                </a:path>
                <a:path w="17256125" h="9258300">
                  <a:moveTo>
                    <a:pt x="17029811" y="3011170"/>
                  </a:moveTo>
                  <a:lnTo>
                    <a:pt x="17026827" y="2996400"/>
                  </a:lnTo>
                  <a:lnTo>
                    <a:pt x="17018699" y="2984322"/>
                  </a:lnTo>
                  <a:lnTo>
                    <a:pt x="17006621" y="2976194"/>
                  </a:lnTo>
                  <a:lnTo>
                    <a:pt x="16991851" y="2973209"/>
                  </a:lnTo>
                  <a:lnTo>
                    <a:pt x="16977081" y="2976194"/>
                  </a:lnTo>
                  <a:lnTo>
                    <a:pt x="16965003" y="2984322"/>
                  </a:lnTo>
                  <a:lnTo>
                    <a:pt x="16956875" y="2996400"/>
                  </a:lnTo>
                  <a:lnTo>
                    <a:pt x="16953891" y="3011170"/>
                  </a:lnTo>
                  <a:lnTo>
                    <a:pt x="16956875" y="3025952"/>
                  </a:lnTo>
                  <a:lnTo>
                    <a:pt x="16965003" y="3038017"/>
                  </a:lnTo>
                  <a:lnTo>
                    <a:pt x="16977081" y="3046158"/>
                  </a:lnTo>
                  <a:lnTo>
                    <a:pt x="16991851" y="3049143"/>
                  </a:lnTo>
                  <a:lnTo>
                    <a:pt x="17006621" y="3046158"/>
                  </a:lnTo>
                  <a:lnTo>
                    <a:pt x="17018699" y="3038017"/>
                  </a:lnTo>
                  <a:lnTo>
                    <a:pt x="17026827" y="3025952"/>
                  </a:lnTo>
                  <a:lnTo>
                    <a:pt x="17029811" y="3011170"/>
                  </a:lnTo>
                  <a:close/>
                </a:path>
                <a:path w="17256125" h="9258300">
                  <a:moveTo>
                    <a:pt x="17029811" y="2784881"/>
                  </a:moveTo>
                  <a:lnTo>
                    <a:pt x="17026827" y="2770111"/>
                  </a:lnTo>
                  <a:lnTo>
                    <a:pt x="17018699" y="2758033"/>
                  </a:lnTo>
                  <a:lnTo>
                    <a:pt x="17006621" y="2749905"/>
                  </a:lnTo>
                  <a:lnTo>
                    <a:pt x="16991851" y="2746921"/>
                  </a:lnTo>
                  <a:lnTo>
                    <a:pt x="16977068" y="2749905"/>
                  </a:lnTo>
                  <a:lnTo>
                    <a:pt x="16965003" y="2758033"/>
                  </a:lnTo>
                  <a:lnTo>
                    <a:pt x="16956875" y="2770111"/>
                  </a:lnTo>
                  <a:lnTo>
                    <a:pt x="16953891" y="2784881"/>
                  </a:lnTo>
                  <a:lnTo>
                    <a:pt x="16956875" y="2799664"/>
                  </a:lnTo>
                  <a:lnTo>
                    <a:pt x="16965003" y="2811729"/>
                  </a:lnTo>
                  <a:lnTo>
                    <a:pt x="16977081" y="2819870"/>
                  </a:lnTo>
                  <a:lnTo>
                    <a:pt x="16991851" y="2822854"/>
                  </a:lnTo>
                  <a:lnTo>
                    <a:pt x="17006621" y="2819870"/>
                  </a:lnTo>
                  <a:lnTo>
                    <a:pt x="17018699" y="2811729"/>
                  </a:lnTo>
                  <a:lnTo>
                    <a:pt x="17026827" y="2799664"/>
                  </a:lnTo>
                  <a:lnTo>
                    <a:pt x="17029811" y="2784881"/>
                  </a:lnTo>
                  <a:close/>
                </a:path>
                <a:path w="17256125" h="9258300">
                  <a:moveTo>
                    <a:pt x="17029811" y="2558592"/>
                  </a:moveTo>
                  <a:lnTo>
                    <a:pt x="17026827" y="2543810"/>
                  </a:lnTo>
                  <a:lnTo>
                    <a:pt x="17018699" y="2531745"/>
                  </a:lnTo>
                  <a:lnTo>
                    <a:pt x="17006621" y="2523617"/>
                  </a:lnTo>
                  <a:lnTo>
                    <a:pt x="16991851" y="2520632"/>
                  </a:lnTo>
                  <a:lnTo>
                    <a:pt x="16977081" y="2523617"/>
                  </a:lnTo>
                  <a:lnTo>
                    <a:pt x="16965003" y="2531745"/>
                  </a:lnTo>
                  <a:lnTo>
                    <a:pt x="16956875" y="2543810"/>
                  </a:lnTo>
                  <a:lnTo>
                    <a:pt x="16953891" y="2558592"/>
                  </a:lnTo>
                  <a:lnTo>
                    <a:pt x="16956875" y="2573375"/>
                  </a:lnTo>
                  <a:lnTo>
                    <a:pt x="16965003" y="2585440"/>
                  </a:lnTo>
                  <a:lnTo>
                    <a:pt x="16977081" y="2593581"/>
                  </a:lnTo>
                  <a:lnTo>
                    <a:pt x="16991851" y="2596565"/>
                  </a:lnTo>
                  <a:lnTo>
                    <a:pt x="17006621" y="2593581"/>
                  </a:lnTo>
                  <a:lnTo>
                    <a:pt x="17018699" y="2585440"/>
                  </a:lnTo>
                  <a:lnTo>
                    <a:pt x="17026827" y="2573375"/>
                  </a:lnTo>
                  <a:lnTo>
                    <a:pt x="17029811" y="2558592"/>
                  </a:lnTo>
                  <a:close/>
                </a:path>
                <a:path w="17256125" h="9258300">
                  <a:moveTo>
                    <a:pt x="17029811" y="2332304"/>
                  </a:moveTo>
                  <a:lnTo>
                    <a:pt x="17026827" y="2317521"/>
                  </a:lnTo>
                  <a:lnTo>
                    <a:pt x="17018699" y="2305456"/>
                  </a:lnTo>
                  <a:lnTo>
                    <a:pt x="17006634" y="2297315"/>
                  </a:lnTo>
                  <a:lnTo>
                    <a:pt x="16991851" y="2294344"/>
                  </a:lnTo>
                  <a:lnTo>
                    <a:pt x="16977081" y="2297315"/>
                  </a:lnTo>
                  <a:lnTo>
                    <a:pt x="16965003" y="2305456"/>
                  </a:lnTo>
                  <a:lnTo>
                    <a:pt x="16956875" y="2317521"/>
                  </a:lnTo>
                  <a:lnTo>
                    <a:pt x="16953891" y="2332304"/>
                  </a:lnTo>
                  <a:lnTo>
                    <a:pt x="16956875" y="2347087"/>
                  </a:lnTo>
                  <a:lnTo>
                    <a:pt x="16965003" y="2359152"/>
                  </a:lnTo>
                  <a:lnTo>
                    <a:pt x="16977081" y="2367280"/>
                  </a:lnTo>
                  <a:lnTo>
                    <a:pt x="16991851" y="2370264"/>
                  </a:lnTo>
                  <a:lnTo>
                    <a:pt x="17006621" y="2367292"/>
                  </a:lnTo>
                  <a:lnTo>
                    <a:pt x="17018699" y="2359152"/>
                  </a:lnTo>
                  <a:lnTo>
                    <a:pt x="17026827" y="2347087"/>
                  </a:lnTo>
                  <a:lnTo>
                    <a:pt x="17029811" y="2332304"/>
                  </a:lnTo>
                  <a:close/>
                </a:path>
                <a:path w="17256125" h="9258300">
                  <a:moveTo>
                    <a:pt x="17029811" y="2106015"/>
                  </a:moveTo>
                  <a:lnTo>
                    <a:pt x="17026827" y="2091232"/>
                  </a:lnTo>
                  <a:lnTo>
                    <a:pt x="17018699" y="2079167"/>
                  </a:lnTo>
                  <a:lnTo>
                    <a:pt x="17006621" y="2071027"/>
                  </a:lnTo>
                  <a:lnTo>
                    <a:pt x="16991851" y="2068042"/>
                  </a:lnTo>
                  <a:lnTo>
                    <a:pt x="16977068" y="2071027"/>
                  </a:lnTo>
                  <a:lnTo>
                    <a:pt x="16965003" y="2079167"/>
                  </a:lnTo>
                  <a:lnTo>
                    <a:pt x="16956875" y="2091232"/>
                  </a:lnTo>
                  <a:lnTo>
                    <a:pt x="16953891" y="2106015"/>
                  </a:lnTo>
                  <a:lnTo>
                    <a:pt x="16956875" y="2120785"/>
                  </a:lnTo>
                  <a:lnTo>
                    <a:pt x="16965003" y="2132863"/>
                  </a:lnTo>
                  <a:lnTo>
                    <a:pt x="16977081" y="2140991"/>
                  </a:lnTo>
                  <a:lnTo>
                    <a:pt x="16991851" y="2143976"/>
                  </a:lnTo>
                  <a:lnTo>
                    <a:pt x="17006621" y="2140991"/>
                  </a:lnTo>
                  <a:lnTo>
                    <a:pt x="17018699" y="2132863"/>
                  </a:lnTo>
                  <a:lnTo>
                    <a:pt x="17026827" y="2120785"/>
                  </a:lnTo>
                  <a:lnTo>
                    <a:pt x="17029811" y="2106015"/>
                  </a:lnTo>
                  <a:close/>
                </a:path>
                <a:path w="17256125" h="9258300">
                  <a:moveTo>
                    <a:pt x="17029811" y="1875447"/>
                  </a:moveTo>
                  <a:lnTo>
                    <a:pt x="17026827" y="1860664"/>
                  </a:lnTo>
                  <a:lnTo>
                    <a:pt x="17018699" y="1848599"/>
                  </a:lnTo>
                  <a:lnTo>
                    <a:pt x="17006621" y="1840458"/>
                  </a:lnTo>
                  <a:lnTo>
                    <a:pt x="16991851" y="1837474"/>
                  </a:lnTo>
                  <a:lnTo>
                    <a:pt x="16977068" y="1840458"/>
                  </a:lnTo>
                  <a:lnTo>
                    <a:pt x="16965003" y="1848599"/>
                  </a:lnTo>
                  <a:lnTo>
                    <a:pt x="16956875" y="1860664"/>
                  </a:lnTo>
                  <a:lnTo>
                    <a:pt x="16953891" y="1875447"/>
                  </a:lnTo>
                  <a:lnTo>
                    <a:pt x="16956875" y="1890217"/>
                  </a:lnTo>
                  <a:lnTo>
                    <a:pt x="16965003" y="1902294"/>
                  </a:lnTo>
                  <a:lnTo>
                    <a:pt x="16977081" y="1910422"/>
                  </a:lnTo>
                  <a:lnTo>
                    <a:pt x="16991851" y="1913407"/>
                  </a:lnTo>
                  <a:lnTo>
                    <a:pt x="17006621" y="1910422"/>
                  </a:lnTo>
                  <a:lnTo>
                    <a:pt x="17018699" y="1902294"/>
                  </a:lnTo>
                  <a:lnTo>
                    <a:pt x="17026827" y="1890217"/>
                  </a:lnTo>
                  <a:lnTo>
                    <a:pt x="17029811" y="1875447"/>
                  </a:lnTo>
                  <a:close/>
                </a:path>
                <a:path w="17256125" h="9258300">
                  <a:moveTo>
                    <a:pt x="17029811" y="1649158"/>
                  </a:moveTo>
                  <a:lnTo>
                    <a:pt x="17026827" y="1634375"/>
                  </a:lnTo>
                  <a:lnTo>
                    <a:pt x="17018699" y="1622310"/>
                  </a:lnTo>
                  <a:lnTo>
                    <a:pt x="17006621" y="1614170"/>
                  </a:lnTo>
                  <a:lnTo>
                    <a:pt x="16991851" y="1611185"/>
                  </a:lnTo>
                  <a:lnTo>
                    <a:pt x="16977068" y="1614170"/>
                  </a:lnTo>
                  <a:lnTo>
                    <a:pt x="16965003" y="1622310"/>
                  </a:lnTo>
                  <a:lnTo>
                    <a:pt x="16956875" y="1634375"/>
                  </a:lnTo>
                  <a:lnTo>
                    <a:pt x="16953891" y="1649158"/>
                  </a:lnTo>
                  <a:lnTo>
                    <a:pt x="16956875" y="1663928"/>
                  </a:lnTo>
                  <a:lnTo>
                    <a:pt x="16965003" y="1676006"/>
                  </a:lnTo>
                  <a:lnTo>
                    <a:pt x="16977081" y="1684134"/>
                  </a:lnTo>
                  <a:lnTo>
                    <a:pt x="16991851" y="1687118"/>
                  </a:lnTo>
                  <a:lnTo>
                    <a:pt x="17006621" y="1684134"/>
                  </a:lnTo>
                  <a:lnTo>
                    <a:pt x="17018699" y="1676006"/>
                  </a:lnTo>
                  <a:lnTo>
                    <a:pt x="17026827" y="1663928"/>
                  </a:lnTo>
                  <a:lnTo>
                    <a:pt x="17029811" y="1649158"/>
                  </a:lnTo>
                  <a:close/>
                </a:path>
                <a:path w="17256125" h="9258300">
                  <a:moveTo>
                    <a:pt x="17029811" y="1422869"/>
                  </a:moveTo>
                  <a:lnTo>
                    <a:pt x="17026827" y="1408087"/>
                  </a:lnTo>
                  <a:lnTo>
                    <a:pt x="17018699" y="1396022"/>
                  </a:lnTo>
                  <a:lnTo>
                    <a:pt x="17006621" y="1387881"/>
                  </a:lnTo>
                  <a:lnTo>
                    <a:pt x="16991851" y="1384896"/>
                  </a:lnTo>
                  <a:lnTo>
                    <a:pt x="16977068" y="1387881"/>
                  </a:lnTo>
                  <a:lnTo>
                    <a:pt x="16965003" y="1396022"/>
                  </a:lnTo>
                  <a:lnTo>
                    <a:pt x="16956875" y="1408087"/>
                  </a:lnTo>
                  <a:lnTo>
                    <a:pt x="16953891" y="1422869"/>
                  </a:lnTo>
                  <a:lnTo>
                    <a:pt x="16956875" y="1437640"/>
                  </a:lnTo>
                  <a:lnTo>
                    <a:pt x="16965003" y="1449705"/>
                  </a:lnTo>
                  <a:lnTo>
                    <a:pt x="16977081" y="1457845"/>
                  </a:lnTo>
                  <a:lnTo>
                    <a:pt x="16991851" y="1460830"/>
                  </a:lnTo>
                  <a:lnTo>
                    <a:pt x="17006621" y="1457845"/>
                  </a:lnTo>
                  <a:lnTo>
                    <a:pt x="17018699" y="1449705"/>
                  </a:lnTo>
                  <a:lnTo>
                    <a:pt x="17026827" y="1437640"/>
                  </a:lnTo>
                  <a:lnTo>
                    <a:pt x="17029811" y="1422869"/>
                  </a:lnTo>
                  <a:close/>
                </a:path>
                <a:path w="17256125" h="9258300">
                  <a:moveTo>
                    <a:pt x="17029811" y="1196568"/>
                  </a:moveTo>
                  <a:lnTo>
                    <a:pt x="17026827" y="1181798"/>
                  </a:lnTo>
                  <a:lnTo>
                    <a:pt x="17018699" y="1169733"/>
                  </a:lnTo>
                  <a:lnTo>
                    <a:pt x="17006621" y="1161592"/>
                  </a:lnTo>
                  <a:lnTo>
                    <a:pt x="16991851" y="1158608"/>
                  </a:lnTo>
                  <a:lnTo>
                    <a:pt x="16977081" y="1161592"/>
                  </a:lnTo>
                  <a:lnTo>
                    <a:pt x="16965003" y="1169733"/>
                  </a:lnTo>
                  <a:lnTo>
                    <a:pt x="16956875" y="1181798"/>
                  </a:lnTo>
                  <a:lnTo>
                    <a:pt x="16953891" y="1196568"/>
                  </a:lnTo>
                  <a:lnTo>
                    <a:pt x="16956875" y="1211351"/>
                  </a:lnTo>
                  <a:lnTo>
                    <a:pt x="16965003" y="1223416"/>
                  </a:lnTo>
                  <a:lnTo>
                    <a:pt x="16977081" y="1231557"/>
                  </a:lnTo>
                  <a:lnTo>
                    <a:pt x="16991851" y="1234541"/>
                  </a:lnTo>
                  <a:lnTo>
                    <a:pt x="17006621" y="1231557"/>
                  </a:lnTo>
                  <a:lnTo>
                    <a:pt x="17018699" y="1223416"/>
                  </a:lnTo>
                  <a:lnTo>
                    <a:pt x="17026827" y="1211351"/>
                  </a:lnTo>
                  <a:lnTo>
                    <a:pt x="17029811" y="1196568"/>
                  </a:lnTo>
                  <a:close/>
                </a:path>
                <a:path w="17256125" h="9258300">
                  <a:moveTo>
                    <a:pt x="17029811" y="970280"/>
                  </a:moveTo>
                  <a:lnTo>
                    <a:pt x="17026827" y="955509"/>
                  </a:lnTo>
                  <a:lnTo>
                    <a:pt x="17018699" y="943432"/>
                  </a:lnTo>
                  <a:lnTo>
                    <a:pt x="17006621" y="935304"/>
                  </a:lnTo>
                  <a:lnTo>
                    <a:pt x="16991851" y="932319"/>
                  </a:lnTo>
                  <a:lnTo>
                    <a:pt x="16977068" y="935304"/>
                  </a:lnTo>
                  <a:lnTo>
                    <a:pt x="16965003" y="943432"/>
                  </a:lnTo>
                  <a:lnTo>
                    <a:pt x="16956875" y="955509"/>
                  </a:lnTo>
                  <a:lnTo>
                    <a:pt x="16953891" y="970280"/>
                  </a:lnTo>
                  <a:lnTo>
                    <a:pt x="16956875" y="985062"/>
                  </a:lnTo>
                  <a:lnTo>
                    <a:pt x="16965003" y="997127"/>
                  </a:lnTo>
                  <a:lnTo>
                    <a:pt x="16977081" y="1005268"/>
                  </a:lnTo>
                  <a:lnTo>
                    <a:pt x="16991851" y="1008253"/>
                  </a:lnTo>
                  <a:lnTo>
                    <a:pt x="17006621" y="1005268"/>
                  </a:lnTo>
                  <a:lnTo>
                    <a:pt x="17018699" y="997127"/>
                  </a:lnTo>
                  <a:lnTo>
                    <a:pt x="17026827" y="985062"/>
                  </a:lnTo>
                  <a:lnTo>
                    <a:pt x="17029811" y="970280"/>
                  </a:lnTo>
                  <a:close/>
                </a:path>
                <a:path w="17256125" h="9258300">
                  <a:moveTo>
                    <a:pt x="17029811" y="743991"/>
                  </a:moveTo>
                  <a:lnTo>
                    <a:pt x="17026827" y="729221"/>
                  </a:lnTo>
                  <a:lnTo>
                    <a:pt x="17018699" y="717143"/>
                  </a:lnTo>
                  <a:lnTo>
                    <a:pt x="17006621" y="709015"/>
                  </a:lnTo>
                  <a:lnTo>
                    <a:pt x="16991851" y="706031"/>
                  </a:lnTo>
                  <a:lnTo>
                    <a:pt x="16977068" y="709015"/>
                  </a:lnTo>
                  <a:lnTo>
                    <a:pt x="16965003" y="717143"/>
                  </a:lnTo>
                  <a:lnTo>
                    <a:pt x="16956875" y="729221"/>
                  </a:lnTo>
                  <a:lnTo>
                    <a:pt x="16953891" y="743991"/>
                  </a:lnTo>
                  <a:lnTo>
                    <a:pt x="16956875" y="758774"/>
                  </a:lnTo>
                  <a:lnTo>
                    <a:pt x="16965003" y="770839"/>
                  </a:lnTo>
                  <a:lnTo>
                    <a:pt x="16977081" y="778979"/>
                  </a:lnTo>
                  <a:lnTo>
                    <a:pt x="16991851" y="781964"/>
                  </a:lnTo>
                  <a:lnTo>
                    <a:pt x="17006621" y="778979"/>
                  </a:lnTo>
                  <a:lnTo>
                    <a:pt x="17018699" y="770839"/>
                  </a:lnTo>
                  <a:lnTo>
                    <a:pt x="17026827" y="758774"/>
                  </a:lnTo>
                  <a:lnTo>
                    <a:pt x="17029811" y="743991"/>
                  </a:lnTo>
                  <a:close/>
                </a:path>
                <a:path w="17256125" h="9258300">
                  <a:moveTo>
                    <a:pt x="17029811" y="517702"/>
                  </a:moveTo>
                  <a:lnTo>
                    <a:pt x="17026827" y="502920"/>
                  </a:lnTo>
                  <a:lnTo>
                    <a:pt x="17018699" y="490855"/>
                  </a:lnTo>
                  <a:lnTo>
                    <a:pt x="17006621" y="482727"/>
                  </a:lnTo>
                  <a:lnTo>
                    <a:pt x="16991851" y="479742"/>
                  </a:lnTo>
                  <a:lnTo>
                    <a:pt x="16977081" y="482727"/>
                  </a:lnTo>
                  <a:lnTo>
                    <a:pt x="16965003" y="490855"/>
                  </a:lnTo>
                  <a:lnTo>
                    <a:pt x="16956875" y="502920"/>
                  </a:lnTo>
                  <a:lnTo>
                    <a:pt x="16953891" y="517702"/>
                  </a:lnTo>
                  <a:lnTo>
                    <a:pt x="16956875" y="532485"/>
                  </a:lnTo>
                  <a:lnTo>
                    <a:pt x="16965003" y="544550"/>
                  </a:lnTo>
                  <a:lnTo>
                    <a:pt x="16977081" y="552691"/>
                  </a:lnTo>
                  <a:lnTo>
                    <a:pt x="16991851" y="555675"/>
                  </a:lnTo>
                  <a:lnTo>
                    <a:pt x="17006621" y="552691"/>
                  </a:lnTo>
                  <a:lnTo>
                    <a:pt x="17018699" y="544550"/>
                  </a:lnTo>
                  <a:lnTo>
                    <a:pt x="17026827" y="532485"/>
                  </a:lnTo>
                  <a:lnTo>
                    <a:pt x="17029811" y="517702"/>
                  </a:lnTo>
                  <a:close/>
                </a:path>
                <a:path w="17256125" h="9258300">
                  <a:moveTo>
                    <a:pt x="17256075" y="3011170"/>
                  </a:moveTo>
                  <a:lnTo>
                    <a:pt x="17253090" y="2996400"/>
                  </a:lnTo>
                  <a:lnTo>
                    <a:pt x="17244949" y="2984322"/>
                  </a:lnTo>
                  <a:lnTo>
                    <a:pt x="17232884" y="2976194"/>
                  </a:lnTo>
                  <a:lnTo>
                    <a:pt x="17218114" y="2973209"/>
                  </a:lnTo>
                  <a:lnTo>
                    <a:pt x="17203331" y="2976194"/>
                  </a:lnTo>
                  <a:lnTo>
                    <a:pt x="17191266" y="2984322"/>
                  </a:lnTo>
                  <a:lnTo>
                    <a:pt x="17183138" y="2996400"/>
                  </a:lnTo>
                  <a:lnTo>
                    <a:pt x="17180154" y="3011170"/>
                  </a:lnTo>
                  <a:lnTo>
                    <a:pt x="17183138" y="3025952"/>
                  </a:lnTo>
                  <a:lnTo>
                    <a:pt x="17191266" y="3038017"/>
                  </a:lnTo>
                  <a:lnTo>
                    <a:pt x="17203331" y="3046158"/>
                  </a:lnTo>
                  <a:lnTo>
                    <a:pt x="17218114" y="3049143"/>
                  </a:lnTo>
                  <a:lnTo>
                    <a:pt x="17232884" y="3046158"/>
                  </a:lnTo>
                  <a:lnTo>
                    <a:pt x="17244949" y="3038017"/>
                  </a:lnTo>
                  <a:lnTo>
                    <a:pt x="17253090" y="3025952"/>
                  </a:lnTo>
                  <a:lnTo>
                    <a:pt x="17256075" y="3011170"/>
                  </a:lnTo>
                  <a:close/>
                </a:path>
                <a:path w="17256125" h="9258300">
                  <a:moveTo>
                    <a:pt x="17256075" y="2784881"/>
                  </a:moveTo>
                  <a:lnTo>
                    <a:pt x="17253090" y="2770111"/>
                  </a:lnTo>
                  <a:lnTo>
                    <a:pt x="17244949" y="2758033"/>
                  </a:lnTo>
                  <a:lnTo>
                    <a:pt x="17232884" y="2749905"/>
                  </a:lnTo>
                  <a:lnTo>
                    <a:pt x="17218114" y="2746921"/>
                  </a:lnTo>
                  <a:lnTo>
                    <a:pt x="17203331" y="2749905"/>
                  </a:lnTo>
                  <a:lnTo>
                    <a:pt x="17191266" y="2758033"/>
                  </a:lnTo>
                  <a:lnTo>
                    <a:pt x="17183138" y="2770111"/>
                  </a:lnTo>
                  <a:lnTo>
                    <a:pt x="17180154" y="2784881"/>
                  </a:lnTo>
                  <a:lnTo>
                    <a:pt x="17183138" y="2799664"/>
                  </a:lnTo>
                  <a:lnTo>
                    <a:pt x="17191266" y="2811729"/>
                  </a:lnTo>
                  <a:lnTo>
                    <a:pt x="17203331" y="2819870"/>
                  </a:lnTo>
                  <a:lnTo>
                    <a:pt x="17218114" y="2822854"/>
                  </a:lnTo>
                  <a:lnTo>
                    <a:pt x="17232884" y="2819870"/>
                  </a:lnTo>
                  <a:lnTo>
                    <a:pt x="17244949" y="2811729"/>
                  </a:lnTo>
                  <a:lnTo>
                    <a:pt x="17253090" y="2799664"/>
                  </a:lnTo>
                  <a:lnTo>
                    <a:pt x="17256075" y="2784881"/>
                  </a:lnTo>
                  <a:close/>
                </a:path>
                <a:path w="17256125" h="9258300">
                  <a:moveTo>
                    <a:pt x="17256075" y="2558592"/>
                  </a:moveTo>
                  <a:lnTo>
                    <a:pt x="17253090" y="2543810"/>
                  </a:lnTo>
                  <a:lnTo>
                    <a:pt x="17244949" y="2531745"/>
                  </a:lnTo>
                  <a:lnTo>
                    <a:pt x="17232884" y="2523617"/>
                  </a:lnTo>
                  <a:lnTo>
                    <a:pt x="17218114" y="2520632"/>
                  </a:lnTo>
                  <a:lnTo>
                    <a:pt x="17203331" y="2523617"/>
                  </a:lnTo>
                  <a:lnTo>
                    <a:pt x="17191266" y="2531745"/>
                  </a:lnTo>
                  <a:lnTo>
                    <a:pt x="17183138" y="2543810"/>
                  </a:lnTo>
                  <a:lnTo>
                    <a:pt x="17180154" y="2558592"/>
                  </a:lnTo>
                  <a:lnTo>
                    <a:pt x="17183138" y="2573375"/>
                  </a:lnTo>
                  <a:lnTo>
                    <a:pt x="17191266" y="2585440"/>
                  </a:lnTo>
                  <a:lnTo>
                    <a:pt x="17203331" y="2593581"/>
                  </a:lnTo>
                  <a:lnTo>
                    <a:pt x="17218114" y="2596565"/>
                  </a:lnTo>
                  <a:lnTo>
                    <a:pt x="17232884" y="2593581"/>
                  </a:lnTo>
                  <a:lnTo>
                    <a:pt x="17244949" y="2585440"/>
                  </a:lnTo>
                  <a:lnTo>
                    <a:pt x="17253090" y="2573375"/>
                  </a:lnTo>
                  <a:lnTo>
                    <a:pt x="17256075" y="2558592"/>
                  </a:lnTo>
                  <a:close/>
                </a:path>
                <a:path w="17256125" h="9258300">
                  <a:moveTo>
                    <a:pt x="17256075" y="2332304"/>
                  </a:moveTo>
                  <a:lnTo>
                    <a:pt x="17253090" y="2317521"/>
                  </a:lnTo>
                  <a:lnTo>
                    <a:pt x="17244949" y="2305456"/>
                  </a:lnTo>
                  <a:lnTo>
                    <a:pt x="17232884" y="2297315"/>
                  </a:lnTo>
                  <a:lnTo>
                    <a:pt x="17218114" y="2294344"/>
                  </a:lnTo>
                  <a:lnTo>
                    <a:pt x="17203331" y="2297315"/>
                  </a:lnTo>
                  <a:lnTo>
                    <a:pt x="17191266" y="2305456"/>
                  </a:lnTo>
                  <a:lnTo>
                    <a:pt x="17183138" y="2317521"/>
                  </a:lnTo>
                  <a:lnTo>
                    <a:pt x="17180154" y="2332304"/>
                  </a:lnTo>
                  <a:lnTo>
                    <a:pt x="17183138" y="2347087"/>
                  </a:lnTo>
                  <a:lnTo>
                    <a:pt x="17191266" y="2359152"/>
                  </a:lnTo>
                  <a:lnTo>
                    <a:pt x="17203331" y="2367280"/>
                  </a:lnTo>
                  <a:lnTo>
                    <a:pt x="17218114" y="2370264"/>
                  </a:lnTo>
                  <a:lnTo>
                    <a:pt x="17232884" y="2367292"/>
                  </a:lnTo>
                  <a:lnTo>
                    <a:pt x="17244949" y="2359152"/>
                  </a:lnTo>
                  <a:lnTo>
                    <a:pt x="17253090" y="2347087"/>
                  </a:lnTo>
                  <a:lnTo>
                    <a:pt x="17256075" y="2332304"/>
                  </a:lnTo>
                  <a:close/>
                </a:path>
                <a:path w="17256125" h="9258300">
                  <a:moveTo>
                    <a:pt x="17256075" y="2106015"/>
                  </a:moveTo>
                  <a:lnTo>
                    <a:pt x="17253090" y="2091232"/>
                  </a:lnTo>
                  <a:lnTo>
                    <a:pt x="17244949" y="2079167"/>
                  </a:lnTo>
                  <a:lnTo>
                    <a:pt x="17232884" y="2071027"/>
                  </a:lnTo>
                  <a:lnTo>
                    <a:pt x="17218114" y="2068042"/>
                  </a:lnTo>
                  <a:lnTo>
                    <a:pt x="17203331" y="2071027"/>
                  </a:lnTo>
                  <a:lnTo>
                    <a:pt x="17191266" y="2079167"/>
                  </a:lnTo>
                  <a:lnTo>
                    <a:pt x="17183138" y="2091232"/>
                  </a:lnTo>
                  <a:lnTo>
                    <a:pt x="17180154" y="2106015"/>
                  </a:lnTo>
                  <a:lnTo>
                    <a:pt x="17183138" y="2120785"/>
                  </a:lnTo>
                  <a:lnTo>
                    <a:pt x="17191266" y="2132863"/>
                  </a:lnTo>
                  <a:lnTo>
                    <a:pt x="17203331" y="2140991"/>
                  </a:lnTo>
                  <a:lnTo>
                    <a:pt x="17218114" y="2143976"/>
                  </a:lnTo>
                  <a:lnTo>
                    <a:pt x="17232884" y="2140991"/>
                  </a:lnTo>
                  <a:lnTo>
                    <a:pt x="17244949" y="2132863"/>
                  </a:lnTo>
                  <a:lnTo>
                    <a:pt x="17253090" y="2120785"/>
                  </a:lnTo>
                  <a:lnTo>
                    <a:pt x="17256075" y="2106015"/>
                  </a:lnTo>
                  <a:close/>
                </a:path>
                <a:path w="17256125" h="9258300">
                  <a:moveTo>
                    <a:pt x="17256075" y="1875447"/>
                  </a:moveTo>
                  <a:lnTo>
                    <a:pt x="17253090" y="1860664"/>
                  </a:lnTo>
                  <a:lnTo>
                    <a:pt x="17244949" y="1848599"/>
                  </a:lnTo>
                  <a:lnTo>
                    <a:pt x="17232884" y="1840458"/>
                  </a:lnTo>
                  <a:lnTo>
                    <a:pt x="17218114" y="1837474"/>
                  </a:lnTo>
                  <a:lnTo>
                    <a:pt x="17203331" y="1840458"/>
                  </a:lnTo>
                  <a:lnTo>
                    <a:pt x="17191266" y="1848599"/>
                  </a:lnTo>
                  <a:lnTo>
                    <a:pt x="17183138" y="1860664"/>
                  </a:lnTo>
                  <a:lnTo>
                    <a:pt x="17180154" y="1875447"/>
                  </a:lnTo>
                  <a:lnTo>
                    <a:pt x="17183138" y="1890217"/>
                  </a:lnTo>
                  <a:lnTo>
                    <a:pt x="17191266" y="1902294"/>
                  </a:lnTo>
                  <a:lnTo>
                    <a:pt x="17203331" y="1910422"/>
                  </a:lnTo>
                  <a:lnTo>
                    <a:pt x="17218114" y="1913407"/>
                  </a:lnTo>
                  <a:lnTo>
                    <a:pt x="17232884" y="1910422"/>
                  </a:lnTo>
                  <a:lnTo>
                    <a:pt x="17244949" y="1902294"/>
                  </a:lnTo>
                  <a:lnTo>
                    <a:pt x="17253090" y="1890217"/>
                  </a:lnTo>
                  <a:lnTo>
                    <a:pt x="17256075" y="1875447"/>
                  </a:lnTo>
                  <a:close/>
                </a:path>
                <a:path w="17256125" h="9258300">
                  <a:moveTo>
                    <a:pt x="17256075" y="1649158"/>
                  </a:moveTo>
                  <a:lnTo>
                    <a:pt x="17253090" y="1634375"/>
                  </a:lnTo>
                  <a:lnTo>
                    <a:pt x="17244949" y="1622310"/>
                  </a:lnTo>
                  <a:lnTo>
                    <a:pt x="17232884" y="1614170"/>
                  </a:lnTo>
                  <a:lnTo>
                    <a:pt x="17218114" y="1611185"/>
                  </a:lnTo>
                  <a:lnTo>
                    <a:pt x="17203331" y="1614170"/>
                  </a:lnTo>
                  <a:lnTo>
                    <a:pt x="17191266" y="1622310"/>
                  </a:lnTo>
                  <a:lnTo>
                    <a:pt x="17183138" y="1634375"/>
                  </a:lnTo>
                  <a:lnTo>
                    <a:pt x="17180154" y="1649158"/>
                  </a:lnTo>
                  <a:lnTo>
                    <a:pt x="17183138" y="1663928"/>
                  </a:lnTo>
                  <a:lnTo>
                    <a:pt x="17191266" y="1676006"/>
                  </a:lnTo>
                  <a:lnTo>
                    <a:pt x="17203331" y="1684134"/>
                  </a:lnTo>
                  <a:lnTo>
                    <a:pt x="17218114" y="1687118"/>
                  </a:lnTo>
                  <a:lnTo>
                    <a:pt x="17232884" y="1684134"/>
                  </a:lnTo>
                  <a:lnTo>
                    <a:pt x="17244949" y="1676006"/>
                  </a:lnTo>
                  <a:lnTo>
                    <a:pt x="17253090" y="1663928"/>
                  </a:lnTo>
                  <a:lnTo>
                    <a:pt x="17256075" y="1649158"/>
                  </a:lnTo>
                  <a:close/>
                </a:path>
                <a:path w="17256125" h="9258300">
                  <a:moveTo>
                    <a:pt x="17256075" y="1422869"/>
                  </a:moveTo>
                  <a:lnTo>
                    <a:pt x="17253090" y="1408087"/>
                  </a:lnTo>
                  <a:lnTo>
                    <a:pt x="17244949" y="1396022"/>
                  </a:lnTo>
                  <a:lnTo>
                    <a:pt x="17232884" y="1387881"/>
                  </a:lnTo>
                  <a:lnTo>
                    <a:pt x="17218114" y="1384896"/>
                  </a:lnTo>
                  <a:lnTo>
                    <a:pt x="17203331" y="1387881"/>
                  </a:lnTo>
                  <a:lnTo>
                    <a:pt x="17191266" y="1396022"/>
                  </a:lnTo>
                  <a:lnTo>
                    <a:pt x="17183138" y="1408087"/>
                  </a:lnTo>
                  <a:lnTo>
                    <a:pt x="17180154" y="1422869"/>
                  </a:lnTo>
                  <a:lnTo>
                    <a:pt x="17183138" y="1437640"/>
                  </a:lnTo>
                  <a:lnTo>
                    <a:pt x="17191266" y="1449705"/>
                  </a:lnTo>
                  <a:lnTo>
                    <a:pt x="17203331" y="1457845"/>
                  </a:lnTo>
                  <a:lnTo>
                    <a:pt x="17218114" y="1460830"/>
                  </a:lnTo>
                  <a:lnTo>
                    <a:pt x="17232884" y="1457845"/>
                  </a:lnTo>
                  <a:lnTo>
                    <a:pt x="17244949" y="1449705"/>
                  </a:lnTo>
                  <a:lnTo>
                    <a:pt x="17253090" y="1437640"/>
                  </a:lnTo>
                  <a:lnTo>
                    <a:pt x="17256075" y="1422869"/>
                  </a:lnTo>
                  <a:close/>
                </a:path>
                <a:path w="17256125" h="9258300">
                  <a:moveTo>
                    <a:pt x="17256075" y="1196568"/>
                  </a:moveTo>
                  <a:lnTo>
                    <a:pt x="17253090" y="1181798"/>
                  </a:lnTo>
                  <a:lnTo>
                    <a:pt x="17244949" y="1169733"/>
                  </a:lnTo>
                  <a:lnTo>
                    <a:pt x="17232884" y="1161592"/>
                  </a:lnTo>
                  <a:lnTo>
                    <a:pt x="17218114" y="1158608"/>
                  </a:lnTo>
                  <a:lnTo>
                    <a:pt x="17203331" y="1161592"/>
                  </a:lnTo>
                  <a:lnTo>
                    <a:pt x="17191266" y="1169733"/>
                  </a:lnTo>
                  <a:lnTo>
                    <a:pt x="17183138" y="1181798"/>
                  </a:lnTo>
                  <a:lnTo>
                    <a:pt x="17180154" y="1196568"/>
                  </a:lnTo>
                  <a:lnTo>
                    <a:pt x="17183138" y="1211351"/>
                  </a:lnTo>
                  <a:lnTo>
                    <a:pt x="17191266" y="1223416"/>
                  </a:lnTo>
                  <a:lnTo>
                    <a:pt x="17203331" y="1231557"/>
                  </a:lnTo>
                  <a:lnTo>
                    <a:pt x="17218114" y="1234541"/>
                  </a:lnTo>
                  <a:lnTo>
                    <a:pt x="17232884" y="1231557"/>
                  </a:lnTo>
                  <a:lnTo>
                    <a:pt x="17244949" y="1223416"/>
                  </a:lnTo>
                  <a:lnTo>
                    <a:pt x="17253090" y="1211351"/>
                  </a:lnTo>
                  <a:lnTo>
                    <a:pt x="17256075" y="1196568"/>
                  </a:lnTo>
                  <a:close/>
                </a:path>
                <a:path w="17256125" h="9258300">
                  <a:moveTo>
                    <a:pt x="17256075" y="970280"/>
                  </a:moveTo>
                  <a:lnTo>
                    <a:pt x="17253090" y="955509"/>
                  </a:lnTo>
                  <a:lnTo>
                    <a:pt x="17244949" y="943432"/>
                  </a:lnTo>
                  <a:lnTo>
                    <a:pt x="17232884" y="935304"/>
                  </a:lnTo>
                  <a:lnTo>
                    <a:pt x="17218114" y="932319"/>
                  </a:lnTo>
                  <a:lnTo>
                    <a:pt x="17203331" y="935304"/>
                  </a:lnTo>
                  <a:lnTo>
                    <a:pt x="17191266" y="943432"/>
                  </a:lnTo>
                  <a:lnTo>
                    <a:pt x="17183138" y="955509"/>
                  </a:lnTo>
                  <a:lnTo>
                    <a:pt x="17180154" y="970280"/>
                  </a:lnTo>
                  <a:lnTo>
                    <a:pt x="17183138" y="985062"/>
                  </a:lnTo>
                  <a:lnTo>
                    <a:pt x="17191266" y="997127"/>
                  </a:lnTo>
                  <a:lnTo>
                    <a:pt x="17203331" y="1005268"/>
                  </a:lnTo>
                  <a:lnTo>
                    <a:pt x="17218114" y="1008253"/>
                  </a:lnTo>
                  <a:lnTo>
                    <a:pt x="17232884" y="1005268"/>
                  </a:lnTo>
                  <a:lnTo>
                    <a:pt x="17244949" y="997127"/>
                  </a:lnTo>
                  <a:lnTo>
                    <a:pt x="17253090" y="985062"/>
                  </a:lnTo>
                  <a:lnTo>
                    <a:pt x="17256075" y="970280"/>
                  </a:lnTo>
                  <a:close/>
                </a:path>
                <a:path w="17256125" h="9258300">
                  <a:moveTo>
                    <a:pt x="17256075" y="743991"/>
                  </a:moveTo>
                  <a:lnTo>
                    <a:pt x="17253090" y="729221"/>
                  </a:lnTo>
                  <a:lnTo>
                    <a:pt x="17244949" y="717143"/>
                  </a:lnTo>
                  <a:lnTo>
                    <a:pt x="17232884" y="709015"/>
                  </a:lnTo>
                  <a:lnTo>
                    <a:pt x="17218114" y="706031"/>
                  </a:lnTo>
                  <a:lnTo>
                    <a:pt x="17203331" y="709015"/>
                  </a:lnTo>
                  <a:lnTo>
                    <a:pt x="17191266" y="717143"/>
                  </a:lnTo>
                  <a:lnTo>
                    <a:pt x="17183138" y="729221"/>
                  </a:lnTo>
                  <a:lnTo>
                    <a:pt x="17180154" y="743991"/>
                  </a:lnTo>
                  <a:lnTo>
                    <a:pt x="17183138" y="758774"/>
                  </a:lnTo>
                  <a:lnTo>
                    <a:pt x="17191266" y="770839"/>
                  </a:lnTo>
                  <a:lnTo>
                    <a:pt x="17203331" y="778979"/>
                  </a:lnTo>
                  <a:lnTo>
                    <a:pt x="17218114" y="781964"/>
                  </a:lnTo>
                  <a:lnTo>
                    <a:pt x="17232884" y="778979"/>
                  </a:lnTo>
                  <a:lnTo>
                    <a:pt x="17244949" y="770839"/>
                  </a:lnTo>
                  <a:lnTo>
                    <a:pt x="17253090" y="758774"/>
                  </a:lnTo>
                  <a:lnTo>
                    <a:pt x="17256075" y="743991"/>
                  </a:lnTo>
                  <a:close/>
                </a:path>
                <a:path w="17256125" h="9258300">
                  <a:moveTo>
                    <a:pt x="17256075" y="517702"/>
                  </a:moveTo>
                  <a:lnTo>
                    <a:pt x="17253090" y="502920"/>
                  </a:lnTo>
                  <a:lnTo>
                    <a:pt x="17244949" y="490855"/>
                  </a:lnTo>
                  <a:lnTo>
                    <a:pt x="17232884" y="482727"/>
                  </a:lnTo>
                  <a:lnTo>
                    <a:pt x="17218114" y="479742"/>
                  </a:lnTo>
                  <a:lnTo>
                    <a:pt x="17203331" y="482727"/>
                  </a:lnTo>
                  <a:lnTo>
                    <a:pt x="17191266" y="490855"/>
                  </a:lnTo>
                  <a:lnTo>
                    <a:pt x="17183138" y="502920"/>
                  </a:lnTo>
                  <a:lnTo>
                    <a:pt x="17180154" y="517702"/>
                  </a:lnTo>
                  <a:lnTo>
                    <a:pt x="17183138" y="532485"/>
                  </a:lnTo>
                  <a:lnTo>
                    <a:pt x="17191266" y="544550"/>
                  </a:lnTo>
                  <a:lnTo>
                    <a:pt x="17203331" y="552691"/>
                  </a:lnTo>
                  <a:lnTo>
                    <a:pt x="17218114" y="555675"/>
                  </a:lnTo>
                  <a:lnTo>
                    <a:pt x="17232884" y="552691"/>
                  </a:lnTo>
                  <a:lnTo>
                    <a:pt x="17244949" y="544550"/>
                  </a:lnTo>
                  <a:lnTo>
                    <a:pt x="17253090" y="532485"/>
                  </a:lnTo>
                  <a:lnTo>
                    <a:pt x="17256075" y="5177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992588" y="1"/>
              <a:ext cx="4295410" cy="181927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534093" y="9506969"/>
              <a:ext cx="3752849" cy="78003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439021" y="3051085"/>
              <a:ext cx="715010" cy="2749550"/>
            </a:xfrm>
            <a:custGeom>
              <a:avLst/>
              <a:gdLst/>
              <a:ahLst/>
              <a:cxnLst/>
              <a:rect l="l" t="t" r="r" b="b"/>
              <a:pathLst>
                <a:path w="715009" h="2749550">
                  <a:moveTo>
                    <a:pt x="276821" y="1326692"/>
                  </a:moveTo>
                  <a:lnTo>
                    <a:pt x="260337" y="1326692"/>
                  </a:lnTo>
                  <a:lnTo>
                    <a:pt x="260337" y="1343177"/>
                  </a:lnTo>
                  <a:lnTo>
                    <a:pt x="260337" y="1542630"/>
                  </a:lnTo>
                  <a:lnTo>
                    <a:pt x="209994" y="1542630"/>
                  </a:lnTo>
                  <a:lnTo>
                    <a:pt x="209994" y="1343177"/>
                  </a:lnTo>
                  <a:lnTo>
                    <a:pt x="260337" y="1343177"/>
                  </a:lnTo>
                  <a:lnTo>
                    <a:pt x="260337" y="1326692"/>
                  </a:lnTo>
                  <a:lnTo>
                    <a:pt x="193509" y="1326692"/>
                  </a:lnTo>
                  <a:lnTo>
                    <a:pt x="193509" y="1559115"/>
                  </a:lnTo>
                  <a:lnTo>
                    <a:pt x="276821" y="1559115"/>
                  </a:lnTo>
                  <a:lnTo>
                    <a:pt x="276821" y="1542630"/>
                  </a:lnTo>
                  <a:lnTo>
                    <a:pt x="276821" y="1343177"/>
                  </a:lnTo>
                  <a:lnTo>
                    <a:pt x="276821" y="1326692"/>
                  </a:lnTo>
                  <a:close/>
                </a:path>
                <a:path w="715009" h="2749550">
                  <a:moveTo>
                    <a:pt x="282613" y="1266812"/>
                  </a:moveTo>
                  <a:lnTo>
                    <a:pt x="278879" y="1248181"/>
                  </a:lnTo>
                  <a:lnTo>
                    <a:pt x="270217" y="1235214"/>
                  </a:lnTo>
                  <a:lnTo>
                    <a:pt x="268655" y="1232877"/>
                  </a:lnTo>
                  <a:lnTo>
                    <a:pt x="266128" y="1231163"/>
                  </a:lnTo>
                  <a:lnTo>
                    <a:pt x="266128" y="1266812"/>
                  </a:lnTo>
                  <a:lnTo>
                    <a:pt x="263702" y="1279080"/>
                  </a:lnTo>
                  <a:lnTo>
                    <a:pt x="257035" y="1289126"/>
                  </a:lnTo>
                  <a:lnTo>
                    <a:pt x="247103" y="1295933"/>
                  </a:lnTo>
                  <a:lnTo>
                    <a:pt x="234848" y="1298435"/>
                  </a:lnTo>
                  <a:lnTo>
                    <a:pt x="222605" y="1295933"/>
                  </a:lnTo>
                  <a:lnTo>
                    <a:pt x="212661" y="1289126"/>
                  </a:lnTo>
                  <a:lnTo>
                    <a:pt x="206006" y="1279080"/>
                  </a:lnTo>
                  <a:lnTo>
                    <a:pt x="203568" y="1266812"/>
                  </a:lnTo>
                  <a:lnTo>
                    <a:pt x="206006" y="1254556"/>
                  </a:lnTo>
                  <a:lnTo>
                    <a:pt x="212674" y="1244511"/>
                  </a:lnTo>
                  <a:lnTo>
                    <a:pt x="222605" y="1237716"/>
                  </a:lnTo>
                  <a:lnTo>
                    <a:pt x="234848" y="1235214"/>
                  </a:lnTo>
                  <a:lnTo>
                    <a:pt x="247103" y="1237716"/>
                  </a:lnTo>
                  <a:lnTo>
                    <a:pt x="257035" y="1244511"/>
                  </a:lnTo>
                  <a:lnTo>
                    <a:pt x="263702" y="1254556"/>
                  </a:lnTo>
                  <a:lnTo>
                    <a:pt x="266128" y="1266812"/>
                  </a:lnTo>
                  <a:lnTo>
                    <a:pt x="266128" y="1231163"/>
                  </a:lnTo>
                  <a:lnTo>
                    <a:pt x="253479" y="1222540"/>
                  </a:lnTo>
                  <a:lnTo>
                    <a:pt x="234848" y="1218730"/>
                  </a:lnTo>
                  <a:lnTo>
                    <a:pt x="216217" y="1222540"/>
                  </a:lnTo>
                  <a:lnTo>
                    <a:pt x="201041" y="1232877"/>
                  </a:lnTo>
                  <a:lnTo>
                    <a:pt x="190830" y="1248181"/>
                  </a:lnTo>
                  <a:lnTo>
                    <a:pt x="187083" y="1266812"/>
                  </a:lnTo>
                  <a:lnTo>
                    <a:pt x="190830" y="1285455"/>
                  </a:lnTo>
                  <a:lnTo>
                    <a:pt x="201041" y="1300759"/>
                  </a:lnTo>
                  <a:lnTo>
                    <a:pt x="216217" y="1311109"/>
                  </a:lnTo>
                  <a:lnTo>
                    <a:pt x="234848" y="1314919"/>
                  </a:lnTo>
                  <a:lnTo>
                    <a:pt x="253466" y="1311109"/>
                  </a:lnTo>
                  <a:lnTo>
                    <a:pt x="268655" y="1300759"/>
                  </a:lnTo>
                  <a:lnTo>
                    <a:pt x="270205" y="1298435"/>
                  </a:lnTo>
                  <a:lnTo>
                    <a:pt x="278866" y="1285468"/>
                  </a:lnTo>
                  <a:lnTo>
                    <a:pt x="282613" y="1266812"/>
                  </a:lnTo>
                  <a:close/>
                </a:path>
                <a:path w="715009" h="2749550">
                  <a:moveTo>
                    <a:pt x="451815" y="143002"/>
                  </a:moveTo>
                  <a:lnTo>
                    <a:pt x="448779" y="142367"/>
                  </a:lnTo>
                  <a:lnTo>
                    <a:pt x="440118" y="140970"/>
                  </a:lnTo>
                  <a:lnTo>
                    <a:pt x="426466" y="139585"/>
                  </a:lnTo>
                  <a:lnTo>
                    <a:pt x="408482" y="138950"/>
                  </a:lnTo>
                  <a:lnTo>
                    <a:pt x="365950" y="146265"/>
                  </a:lnTo>
                  <a:lnTo>
                    <a:pt x="331241" y="166865"/>
                  </a:lnTo>
                  <a:lnTo>
                    <a:pt x="307860" y="198793"/>
                  </a:lnTo>
                  <a:lnTo>
                    <a:pt x="299288" y="240055"/>
                  </a:lnTo>
                  <a:lnTo>
                    <a:pt x="299288" y="295808"/>
                  </a:lnTo>
                  <a:lnTo>
                    <a:pt x="233718" y="295808"/>
                  </a:lnTo>
                  <a:lnTo>
                    <a:pt x="233718" y="372071"/>
                  </a:lnTo>
                  <a:lnTo>
                    <a:pt x="299288" y="372071"/>
                  </a:lnTo>
                  <a:lnTo>
                    <a:pt x="299288" y="546849"/>
                  </a:lnTo>
                  <a:lnTo>
                    <a:pt x="375843" y="546849"/>
                  </a:lnTo>
                  <a:lnTo>
                    <a:pt x="375843" y="372071"/>
                  </a:lnTo>
                  <a:lnTo>
                    <a:pt x="436219" y="372071"/>
                  </a:lnTo>
                  <a:lnTo>
                    <a:pt x="446036" y="295808"/>
                  </a:lnTo>
                  <a:lnTo>
                    <a:pt x="375843" y="295808"/>
                  </a:lnTo>
                  <a:lnTo>
                    <a:pt x="375843" y="240055"/>
                  </a:lnTo>
                  <a:lnTo>
                    <a:pt x="378421" y="227406"/>
                  </a:lnTo>
                  <a:lnTo>
                    <a:pt x="385445" y="217017"/>
                  </a:lnTo>
                  <a:lnTo>
                    <a:pt x="395833" y="209994"/>
                  </a:lnTo>
                  <a:lnTo>
                    <a:pt x="408482" y="207416"/>
                  </a:lnTo>
                  <a:lnTo>
                    <a:pt x="451815" y="207416"/>
                  </a:lnTo>
                  <a:lnTo>
                    <a:pt x="451815" y="143002"/>
                  </a:lnTo>
                  <a:close/>
                </a:path>
                <a:path w="715009" h="2749550">
                  <a:moveTo>
                    <a:pt x="490181" y="2425192"/>
                  </a:moveTo>
                  <a:lnTo>
                    <a:pt x="484174" y="2380996"/>
                  </a:lnTo>
                  <a:lnTo>
                    <a:pt x="467372" y="2341295"/>
                  </a:lnTo>
                  <a:lnTo>
                    <a:pt x="441325" y="2307666"/>
                  </a:lnTo>
                  <a:lnTo>
                    <a:pt x="431571" y="2300147"/>
                  </a:lnTo>
                  <a:lnTo>
                    <a:pt x="431571" y="2425331"/>
                  </a:lnTo>
                  <a:lnTo>
                    <a:pt x="423164" y="2467267"/>
                  </a:lnTo>
                  <a:lnTo>
                    <a:pt x="400050" y="2501557"/>
                  </a:lnTo>
                  <a:lnTo>
                    <a:pt x="365734" y="2524696"/>
                  </a:lnTo>
                  <a:lnTo>
                    <a:pt x="323723" y="2533192"/>
                  </a:lnTo>
                  <a:lnTo>
                    <a:pt x="281724" y="2524722"/>
                  </a:lnTo>
                  <a:lnTo>
                    <a:pt x="247434" y="2501608"/>
                  </a:lnTo>
                  <a:lnTo>
                    <a:pt x="224332" y="2467330"/>
                  </a:lnTo>
                  <a:lnTo>
                    <a:pt x="215861" y="2425331"/>
                  </a:lnTo>
                  <a:lnTo>
                    <a:pt x="224332" y="2383332"/>
                  </a:lnTo>
                  <a:lnTo>
                    <a:pt x="247434" y="2349055"/>
                  </a:lnTo>
                  <a:lnTo>
                    <a:pt x="281724" y="2325941"/>
                  </a:lnTo>
                  <a:lnTo>
                    <a:pt x="323723" y="2317470"/>
                  </a:lnTo>
                  <a:lnTo>
                    <a:pt x="365709" y="2325941"/>
                  </a:lnTo>
                  <a:lnTo>
                    <a:pt x="399999" y="2349055"/>
                  </a:lnTo>
                  <a:lnTo>
                    <a:pt x="423100" y="2383332"/>
                  </a:lnTo>
                  <a:lnTo>
                    <a:pt x="431571" y="2425331"/>
                  </a:lnTo>
                  <a:lnTo>
                    <a:pt x="431571" y="2300147"/>
                  </a:lnTo>
                  <a:lnTo>
                    <a:pt x="407657" y="2281682"/>
                  </a:lnTo>
                  <a:lnTo>
                    <a:pt x="367919" y="2264943"/>
                  </a:lnTo>
                  <a:lnTo>
                    <a:pt x="323723" y="2259012"/>
                  </a:lnTo>
                  <a:lnTo>
                    <a:pt x="279527" y="2264943"/>
                  </a:lnTo>
                  <a:lnTo>
                    <a:pt x="239826" y="2281682"/>
                  </a:lnTo>
                  <a:lnTo>
                    <a:pt x="206197" y="2307666"/>
                  </a:lnTo>
                  <a:lnTo>
                    <a:pt x="180213" y="2341295"/>
                  </a:lnTo>
                  <a:lnTo>
                    <a:pt x="163474" y="2380996"/>
                  </a:lnTo>
                  <a:lnTo>
                    <a:pt x="157530" y="2425192"/>
                  </a:lnTo>
                  <a:lnTo>
                    <a:pt x="163474" y="2469388"/>
                  </a:lnTo>
                  <a:lnTo>
                    <a:pt x="180251" y="2509113"/>
                  </a:lnTo>
                  <a:lnTo>
                    <a:pt x="206260" y="2542781"/>
                  </a:lnTo>
                  <a:lnTo>
                    <a:pt x="239928" y="2568803"/>
                  </a:lnTo>
                  <a:lnTo>
                    <a:pt x="279654" y="2585567"/>
                  </a:lnTo>
                  <a:lnTo>
                    <a:pt x="323862" y="2591511"/>
                  </a:lnTo>
                  <a:lnTo>
                    <a:pt x="368058" y="2585580"/>
                  </a:lnTo>
                  <a:lnTo>
                    <a:pt x="407784" y="2568829"/>
                  </a:lnTo>
                  <a:lnTo>
                    <a:pt x="441452" y="2542832"/>
                  </a:lnTo>
                  <a:lnTo>
                    <a:pt x="467461" y="2509177"/>
                  </a:lnTo>
                  <a:lnTo>
                    <a:pt x="484238" y="2469438"/>
                  </a:lnTo>
                  <a:lnTo>
                    <a:pt x="490181" y="2425192"/>
                  </a:lnTo>
                  <a:close/>
                </a:path>
                <a:path w="715009" h="2749550">
                  <a:moveTo>
                    <a:pt x="527304" y="1414157"/>
                  </a:moveTo>
                  <a:lnTo>
                    <a:pt x="521804" y="1376362"/>
                  </a:lnTo>
                  <a:lnTo>
                    <a:pt x="510819" y="1356436"/>
                  </a:lnTo>
                  <a:lnTo>
                    <a:pt x="510819" y="1414157"/>
                  </a:lnTo>
                  <a:lnTo>
                    <a:pt x="510819" y="1542656"/>
                  </a:lnTo>
                  <a:lnTo>
                    <a:pt x="460781" y="1542656"/>
                  </a:lnTo>
                  <a:lnTo>
                    <a:pt x="460768" y="1437386"/>
                  </a:lnTo>
                  <a:lnTo>
                    <a:pt x="458546" y="1416215"/>
                  </a:lnTo>
                  <a:lnTo>
                    <a:pt x="451104" y="1398117"/>
                  </a:lnTo>
                  <a:lnTo>
                    <a:pt x="450240" y="1397330"/>
                  </a:lnTo>
                  <a:lnTo>
                    <a:pt x="437349" y="1385544"/>
                  </a:lnTo>
                  <a:lnTo>
                    <a:pt x="416153" y="1380845"/>
                  </a:lnTo>
                  <a:lnTo>
                    <a:pt x="394106" y="1385277"/>
                  </a:lnTo>
                  <a:lnTo>
                    <a:pt x="378866" y="1397381"/>
                  </a:lnTo>
                  <a:lnTo>
                    <a:pt x="370039" y="1415389"/>
                  </a:lnTo>
                  <a:lnTo>
                    <a:pt x="367195" y="1437525"/>
                  </a:lnTo>
                  <a:lnTo>
                    <a:pt x="367195" y="1542630"/>
                  </a:lnTo>
                  <a:lnTo>
                    <a:pt x="319557" y="1542630"/>
                  </a:lnTo>
                  <a:lnTo>
                    <a:pt x="319557" y="1343177"/>
                  </a:lnTo>
                  <a:lnTo>
                    <a:pt x="367195" y="1343177"/>
                  </a:lnTo>
                  <a:lnTo>
                    <a:pt x="367195" y="1396161"/>
                  </a:lnTo>
                  <a:lnTo>
                    <a:pt x="382638" y="1367980"/>
                  </a:lnTo>
                  <a:lnTo>
                    <a:pt x="393115" y="1354683"/>
                  </a:lnTo>
                  <a:lnTo>
                    <a:pt x="407377" y="1344815"/>
                  </a:lnTo>
                  <a:lnTo>
                    <a:pt x="411746" y="1343177"/>
                  </a:lnTo>
                  <a:lnTo>
                    <a:pt x="416153" y="1341539"/>
                  </a:lnTo>
                  <a:lnTo>
                    <a:pt x="423722" y="1338694"/>
                  </a:lnTo>
                  <a:lnTo>
                    <a:pt x="471830" y="1342301"/>
                  </a:lnTo>
                  <a:lnTo>
                    <a:pt x="506615" y="1382788"/>
                  </a:lnTo>
                  <a:lnTo>
                    <a:pt x="510819" y="1414157"/>
                  </a:lnTo>
                  <a:lnTo>
                    <a:pt x="510819" y="1356436"/>
                  </a:lnTo>
                  <a:lnTo>
                    <a:pt x="505396" y="1346593"/>
                  </a:lnTo>
                  <a:lnTo>
                    <a:pt x="491464" y="1336598"/>
                  </a:lnTo>
                  <a:lnTo>
                    <a:pt x="478243" y="1327099"/>
                  </a:lnTo>
                  <a:lnTo>
                    <a:pt x="440499" y="1320114"/>
                  </a:lnTo>
                  <a:lnTo>
                    <a:pt x="424840" y="1321447"/>
                  </a:lnTo>
                  <a:lnTo>
                    <a:pt x="410044" y="1325473"/>
                  </a:lnTo>
                  <a:lnTo>
                    <a:pt x="396265" y="1332179"/>
                  </a:lnTo>
                  <a:lnTo>
                    <a:pt x="383679" y="1341539"/>
                  </a:lnTo>
                  <a:lnTo>
                    <a:pt x="383679" y="1326692"/>
                  </a:lnTo>
                  <a:lnTo>
                    <a:pt x="303072" y="1326692"/>
                  </a:lnTo>
                  <a:lnTo>
                    <a:pt x="303072" y="1559115"/>
                  </a:lnTo>
                  <a:lnTo>
                    <a:pt x="383679" y="1559115"/>
                  </a:lnTo>
                  <a:lnTo>
                    <a:pt x="383679" y="1542630"/>
                  </a:lnTo>
                  <a:lnTo>
                    <a:pt x="383692" y="1437386"/>
                  </a:lnTo>
                  <a:lnTo>
                    <a:pt x="385267" y="1421892"/>
                  </a:lnTo>
                  <a:lnTo>
                    <a:pt x="390613" y="1409115"/>
                  </a:lnTo>
                  <a:lnTo>
                    <a:pt x="400621" y="1400492"/>
                  </a:lnTo>
                  <a:lnTo>
                    <a:pt x="416153" y="1397330"/>
                  </a:lnTo>
                  <a:lnTo>
                    <a:pt x="430580" y="1400822"/>
                  </a:lnTo>
                  <a:lnTo>
                    <a:pt x="439140" y="1409992"/>
                  </a:lnTo>
                  <a:lnTo>
                    <a:pt x="443242" y="1422882"/>
                  </a:lnTo>
                  <a:lnTo>
                    <a:pt x="444284" y="1437386"/>
                  </a:lnTo>
                  <a:lnTo>
                    <a:pt x="444296" y="1559090"/>
                  </a:lnTo>
                  <a:lnTo>
                    <a:pt x="527304" y="1559077"/>
                  </a:lnTo>
                  <a:lnTo>
                    <a:pt x="527304" y="1542656"/>
                  </a:lnTo>
                  <a:lnTo>
                    <a:pt x="527304" y="1414157"/>
                  </a:lnTo>
                  <a:close/>
                </a:path>
                <a:path w="715009" h="2749550">
                  <a:moveTo>
                    <a:pt x="647623" y="2372068"/>
                  </a:moveTo>
                  <a:lnTo>
                    <a:pt x="646696" y="2314752"/>
                  </a:lnTo>
                  <a:lnTo>
                    <a:pt x="643839" y="2267851"/>
                  </a:lnTo>
                  <a:lnTo>
                    <a:pt x="636193" y="2229281"/>
                  </a:lnTo>
                  <a:lnTo>
                    <a:pt x="615683" y="2183130"/>
                  </a:lnTo>
                  <a:lnTo>
                    <a:pt x="597077" y="2159812"/>
                  </a:lnTo>
                  <a:lnTo>
                    <a:pt x="593356" y="2155698"/>
                  </a:lnTo>
                  <a:lnTo>
                    <a:pt x="589165" y="2151913"/>
                  </a:lnTo>
                  <a:lnTo>
                    <a:pt x="589165" y="2372068"/>
                  </a:lnTo>
                  <a:lnTo>
                    <a:pt x="589165" y="2478328"/>
                  </a:lnTo>
                  <a:lnTo>
                    <a:pt x="588340" y="2533459"/>
                  </a:lnTo>
                  <a:lnTo>
                    <a:pt x="585685" y="2577249"/>
                  </a:lnTo>
                  <a:lnTo>
                    <a:pt x="576186" y="2616352"/>
                  </a:lnTo>
                  <a:lnTo>
                    <a:pt x="551916" y="2653525"/>
                  </a:lnTo>
                  <a:lnTo>
                    <a:pt x="514731" y="2677795"/>
                  </a:lnTo>
                  <a:lnTo>
                    <a:pt x="475716" y="2687218"/>
                  </a:lnTo>
                  <a:lnTo>
                    <a:pt x="431838" y="2689961"/>
                  </a:lnTo>
                  <a:lnTo>
                    <a:pt x="375818" y="2690787"/>
                  </a:lnTo>
                  <a:lnTo>
                    <a:pt x="361429" y="2690812"/>
                  </a:lnTo>
                  <a:lnTo>
                    <a:pt x="271627" y="2690787"/>
                  </a:lnTo>
                  <a:lnTo>
                    <a:pt x="215595" y="2689961"/>
                  </a:lnTo>
                  <a:lnTo>
                    <a:pt x="171792" y="2687294"/>
                  </a:lnTo>
                  <a:lnTo>
                    <a:pt x="132702" y="2677795"/>
                  </a:lnTo>
                  <a:lnTo>
                    <a:pt x="95516" y="2653525"/>
                  </a:lnTo>
                  <a:lnTo>
                    <a:pt x="71247" y="2616352"/>
                  </a:lnTo>
                  <a:lnTo>
                    <a:pt x="61836" y="2577338"/>
                  </a:lnTo>
                  <a:lnTo>
                    <a:pt x="59093" y="2533459"/>
                  </a:lnTo>
                  <a:lnTo>
                    <a:pt x="58267" y="2478328"/>
                  </a:lnTo>
                  <a:lnTo>
                    <a:pt x="58267" y="2372068"/>
                  </a:lnTo>
                  <a:lnTo>
                    <a:pt x="59093" y="2317204"/>
                  </a:lnTo>
                  <a:lnTo>
                    <a:pt x="61747" y="2273414"/>
                  </a:lnTo>
                  <a:lnTo>
                    <a:pt x="71247" y="2234311"/>
                  </a:lnTo>
                  <a:lnTo>
                    <a:pt x="95516" y="2197138"/>
                  </a:lnTo>
                  <a:lnTo>
                    <a:pt x="132702" y="2172868"/>
                  </a:lnTo>
                  <a:lnTo>
                    <a:pt x="171716" y="2163445"/>
                  </a:lnTo>
                  <a:lnTo>
                    <a:pt x="215595" y="2160701"/>
                  </a:lnTo>
                  <a:lnTo>
                    <a:pt x="271614" y="2159876"/>
                  </a:lnTo>
                  <a:lnTo>
                    <a:pt x="323723" y="2159812"/>
                  </a:lnTo>
                  <a:lnTo>
                    <a:pt x="375818" y="2159876"/>
                  </a:lnTo>
                  <a:lnTo>
                    <a:pt x="431838" y="2160701"/>
                  </a:lnTo>
                  <a:lnTo>
                    <a:pt x="475640" y="2163368"/>
                  </a:lnTo>
                  <a:lnTo>
                    <a:pt x="514731" y="2172868"/>
                  </a:lnTo>
                  <a:lnTo>
                    <a:pt x="551916" y="2197138"/>
                  </a:lnTo>
                  <a:lnTo>
                    <a:pt x="576186" y="2234311"/>
                  </a:lnTo>
                  <a:lnTo>
                    <a:pt x="585609" y="2273325"/>
                  </a:lnTo>
                  <a:lnTo>
                    <a:pt x="588340" y="2317204"/>
                  </a:lnTo>
                  <a:lnTo>
                    <a:pt x="589165" y="2372068"/>
                  </a:lnTo>
                  <a:lnTo>
                    <a:pt x="589165" y="2151913"/>
                  </a:lnTo>
                  <a:lnTo>
                    <a:pt x="551421" y="2125141"/>
                  </a:lnTo>
                  <a:lnTo>
                    <a:pt x="501929" y="2108454"/>
                  </a:lnTo>
                  <a:lnTo>
                    <a:pt x="457403" y="2103323"/>
                  </a:lnTo>
                  <a:lnTo>
                    <a:pt x="410565" y="2101875"/>
                  </a:lnTo>
                  <a:lnTo>
                    <a:pt x="323723" y="2101481"/>
                  </a:lnTo>
                  <a:lnTo>
                    <a:pt x="236931" y="2101888"/>
                  </a:lnTo>
                  <a:lnTo>
                    <a:pt x="190169" y="2103462"/>
                  </a:lnTo>
                  <a:lnTo>
                    <a:pt x="145643" y="2108593"/>
                  </a:lnTo>
                  <a:lnTo>
                    <a:pt x="96151" y="2125281"/>
                  </a:lnTo>
                  <a:lnTo>
                    <a:pt x="54216" y="2155837"/>
                  </a:lnTo>
                  <a:lnTo>
                    <a:pt x="23812" y="2197760"/>
                  </a:lnTo>
                  <a:lnTo>
                    <a:pt x="7162" y="2247125"/>
                  </a:lnTo>
                  <a:lnTo>
                    <a:pt x="2006" y="2291651"/>
                  </a:lnTo>
                  <a:lnTo>
                    <a:pt x="419" y="2338413"/>
                  </a:lnTo>
                  <a:lnTo>
                    <a:pt x="101" y="2372068"/>
                  </a:lnTo>
                  <a:lnTo>
                    <a:pt x="101" y="2478328"/>
                  </a:lnTo>
                  <a:lnTo>
                    <a:pt x="1028" y="2535694"/>
                  </a:lnTo>
                  <a:lnTo>
                    <a:pt x="3886" y="2582672"/>
                  </a:lnTo>
                  <a:lnTo>
                    <a:pt x="11557" y="2621242"/>
                  </a:lnTo>
                  <a:lnTo>
                    <a:pt x="32029" y="2667241"/>
                  </a:lnTo>
                  <a:lnTo>
                    <a:pt x="67932" y="2706967"/>
                  </a:lnTo>
                  <a:lnTo>
                    <a:pt x="111696" y="2732011"/>
                  </a:lnTo>
                  <a:lnTo>
                    <a:pt x="166382" y="2745155"/>
                  </a:lnTo>
                  <a:lnTo>
                    <a:pt x="213360" y="2748026"/>
                  </a:lnTo>
                  <a:lnTo>
                    <a:pt x="323862" y="2749042"/>
                  </a:lnTo>
                  <a:lnTo>
                    <a:pt x="410641" y="2748635"/>
                  </a:lnTo>
                  <a:lnTo>
                    <a:pt x="457403" y="2747048"/>
                  </a:lnTo>
                  <a:lnTo>
                    <a:pt x="501929" y="2741930"/>
                  </a:lnTo>
                  <a:lnTo>
                    <a:pt x="551421" y="2725242"/>
                  </a:lnTo>
                  <a:lnTo>
                    <a:pt x="593356" y="2694686"/>
                  </a:lnTo>
                  <a:lnTo>
                    <a:pt x="596823" y="2690850"/>
                  </a:lnTo>
                  <a:lnTo>
                    <a:pt x="605497" y="2681262"/>
                  </a:lnTo>
                  <a:lnTo>
                    <a:pt x="630682" y="2637358"/>
                  </a:lnTo>
                  <a:lnTo>
                    <a:pt x="643826" y="2582672"/>
                  </a:lnTo>
                  <a:lnTo>
                    <a:pt x="646696" y="2535694"/>
                  </a:lnTo>
                  <a:lnTo>
                    <a:pt x="647623" y="2478328"/>
                  </a:lnTo>
                  <a:lnTo>
                    <a:pt x="647623" y="2372068"/>
                  </a:lnTo>
                  <a:close/>
                </a:path>
                <a:path w="715009" h="2749550">
                  <a:moveTo>
                    <a:pt x="685812" y="342900"/>
                  </a:moveTo>
                  <a:lnTo>
                    <a:pt x="682675" y="296468"/>
                  </a:lnTo>
                  <a:lnTo>
                    <a:pt x="673544" y="251904"/>
                  </a:lnTo>
                  <a:lnTo>
                    <a:pt x="667029" y="233172"/>
                  </a:lnTo>
                  <a:lnTo>
                    <a:pt x="667029" y="342900"/>
                  </a:lnTo>
                  <a:lnTo>
                    <a:pt x="663511" y="390753"/>
                  </a:lnTo>
                  <a:lnTo>
                    <a:pt x="653288" y="436448"/>
                  </a:lnTo>
                  <a:lnTo>
                    <a:pt x="636879" y="479463"/>
                  </a:lnTo>
                  <a:lnTo>
                    <a:pt x="614768" y="519303"/>
                  </a:lnTo>
                  <a:lnTo>
                    <a:pt x="587463" y="555472"/>
                  </a:lnTo>
                  <a:lnTo>
                    <a:pt x="555485" y="587451"/>
                  </a:lnTo>
                  <a:lnTo>
                    <a:pt x="519315" y="614756"/>
                  </a:lnTo>
                  <a:lnTo>
                    <a:pt x="479463" y="636866"/>
                  </a:lnTo>
                  <a:lnTo>
                    <a:pt x="436448" y="653288"/>
                  </a:lnTo>
                  <a:lnTo>
                    <a:pt x="390766" y="663511"/>
                  </a:lnTo>
                  <a:lnTo>
                    <a:pt x="342912" y="667029"/>
                  </a:lnTo>
                  <a:lnTo>
                    <a:pt x="295059" y="663511"/>
                  </a:lnTo>
                  <a:lnTo>
                    <a:pt x="249364" y="653288"/>
                  </a:lnTo>
                  <a:lnTo>
                    <a:pt x="206349" y="636866"/>
                  </a:lnTo>
                  <a:lnTo>
                    <a:pt x="166509" y="614756"/>
                  </a:lnTo>
                  <a:lnTo>
                    <a:pt x="130340" y="587451"/>
                  </a:lnTo>
                  <a:lnTo>
                    <a:pt x="98348" y="555472"/>
                  </a:lnTo>
                  <a:lnTo>
                    <a:pt x="71056" y="519303"/>
                  </a:lnTo>
                  <a:lnTo>
                    <a:pt x="48945" y="479463"/>
                  </a:lnTo>
                  <a:lnTo>
                    <a:pt x="32524" y="436448"/>
                  </a:lnTo>
                  <a:lnTo>
                    <a:pt x="22301" y="390753"/>
                  </a:lnTo>
                  <a:lnTo>
                    <a:pt x="18783" y="342900"/>
                  </a:lnTo>
                  <a:lnTo>
                    <a:pt x="22301" y="295046"/>
                  </a:lnTo>
                  <a:lnTo>
                    <a:pt x="32524" y="249364"/>
                  </a:lnTo>
                  <a:lnTo>
                    <a:pt x="48945" y="206336"/>
                  </a:lnTo>
                  <a:lnTo>
                    <a:pt x="71056" y="166497"/>
                  </a:lnTo>
                  <a:lnTo>
                    <a:pt x="98348" y="130327"/>
                  </a:lnTo>
                  <a:lnTo>
                    <a:pt x="130340" y="98348"/>
                  </a:lnTo>
                  <a:lnTo>
                    <a:pt x="166509" y="71043"/>
                  </a:lnTo>
                  <a:lnTo>
                    <a:pt x="206349" y="48933"/>
                  </a:lnTo>
                  <a:lnTo>
                    <a:pt x="249364" y="32512"/>
                  </a:lnTo>
                  <a:lnTo>
                    <a:pt x="295059" y="22301"/>
                  </a:lnTo>
                  <a:lnTo>
                    <a:pt x="342912" y="18783"/>
                  </a:lnTo>
                  <a:lnTo>
                    <a:pt x="390766" y="22301"/>
                  </a:lnTo>
                  <a:lnTo>
                    <a:pt x="436448" y="32512"/>
                  </a:lnTo>
                  <a:lnTo>
                    <a:pt x="479463" y="48933"/>
                  </a:lnTo>
                  <a:lnTo>
                    <a:pt x="519315" y="71043"/>
                  </a:lnTo>
                  <a:lnTo>
                    <a:pt x="555485" y="98348"/>
                  </a:lnTo>
                  <a:lnTo>
                    <a:pt x="587463" y="130327"/>
                  </a:lnTo>
                  <a:lnTo>
                    <a:pt x="614768" y="166497"/>
                  </a:lnTo>
                  <a:lnTo>
                    <a:pt x="636879" y="206336"/>
                  </a:lnTo>
                  <a:lnTo>
                    <a:pt x="653288" y="249364"/>
                  </a:lnTo>
                  <a:lnTo>
                    <a:pt x="663511" y="295046"/>
                  </a:lnTo>
                  <a:lnTo>
                    <a:pt x="667029" y="342900"/>
                  </a:lnTo>
                  <a:lnTo>
                    <a:pt x="667029" y="233172"/>
                  </a:lnTo>
                  <a:lnTo>
                    <a:pt x="638962" y="170027"/>
                  </a:lnTo>
                  <a:lnTo>
                    <a:pt x="614311" y="133553"/>
                  </a:lnTo>
                  <a:lnTo>
                    <a:pt x="585317" y="100609"/>
                  </a:lnTo>
                  <a:lnTo>
                    <a:pt x="552373" y="71589"/>
                  </a:lnTo>
                  <a:lnTo>
                    <a:pt x="515899" y="46913"/>
                  </a:lnTo>
                  <a:lnTo>
                    <a:pt x="476313" y="27012"/>
                  </a:lnTo>
                  <a:lnTo>
                    <a:pt x="452666" y="18783"/>
                  </a:lnTo>
                  <a:lnTo>
                    <a:pt x="434009" y="12280"/>
                  </a:lnTo>
                  <a:lnTo>
                    <a:pt x="389407" y="3136"/>
                  </a:lnTo>
                  <a:lnTo>
                    <a:pt x="342912" y="0"/>
                  </a:lnTo>
                  <a:lnTo>
                    <a:pt x="296468" y="3136"/>
                  </a:lnTo>
                  <a:lnTo>
                    <a:pt x="251904" y="12255"/>
                  </a:lnTo>
                  <a:lnTo>
                    <a:pt x="209626" y="26974"/>
                  </a:lnTo>
                  <a:lnTo>
                    <a:pt x="170040" y="46850"/>
                  </a:lnTo>
                  <a:lnTo>
                    <a:pt x="133565" y="71501"/>
                  </a:lnTo>
                  <a:lnTo>
                    <a:pt x="100609" y="100495"/>
                  </a:lnTo>
                  <a:lnTo>
                    <a:pt x="71589" y="133438"/>
                  </a:lnTo>
                  <a:lnTo>
                    <a:pt x="46926" y="169900"/>
                  </a:lnTo>
                  <a:lnTo>
                    <a:pt x="27025" y="209499"/>
                  </a:lnTo>
                  <a:lnTo>
                    <a:pt x="12293" y="251802"/>
                  </a:lnTo>
                  <a:lnTo>
                    <a:pt x="3149" y="296405"/>
                  </a:lnTo>
                  <a:lnTo>
                    <a:pt x="12" y="342900"/>
                  </a:lnTo>
                  <a:lnTo>
                    <a:pt x="3149" y="389331"/>
                  </a:lnTo>
                  <a:lnTo>
                    <a:pt x="12293" y="433997"/>
                  </a:lnTo>
                  <a:lnTo>
                    <a:pt x="27025" y="476300"/>
                  </a:lnTo>
                  <a:lnTo>
                    <a:pt x="46926" y="515899"/>
                  </a:lnTo>
                  <a:lnTo>
                    <a:pt x="71589" y="552373"/>
                  </a:lnTo>
                  <a:lnTo>
                    <a:pt x="100609" y="585304"/>
                  </a:lnTo>
                  <a:lnTo>
                    <a:pt x="133565" y="614299"/>
                  </a:lnTo>
                  <a:lnTo>
                    <a:pt x="170040" y="638949"/>
                  </a:lnTo>
                  <a:lnTo>
                    <a:pt x="209550" y="658787"/>
                  </a:lnTo>
                  <a:lnTo>
                    <a:pt x="251853" y="673519"/>
                  </a:lnTo>
                  <a:lnTo>
                    <a:pt x="296443" y="682663"/>
                  </a:lnTo>
                  <a:lnTo>
                    <a:pt x="342912" y="685800"/>
                  </a:lnTo>
                  <a:lnTo>
                    <a:pt x="389318" y="682663"/>
                  </a:lnTo>
                  <a:lnTo>
                    <a:pt x="434009" y="673519"/>
                  </a:lnTo>
                  <a:lnTo>
                    <a:pt x="476313" y="658787"/>
                  </a:lnTo>
                  <a:lnTo>
                    <a:pt x="515899" y="638886"/>
                  </a:lnTo>
                  <a:lnTo>
                    <a:pt x="552373" y="614210"/>
                  </a:lnTo>
                  <a:lnTo>
                    <a:pt x="585317" y="585203"/>
                  </a:lnTo>
                  <a:lnTo>
                    <a:pt x="614311" y="552246"/>
                  </a:lnTo>
                  <a:lnTo>
                    <a:pt x="638962" y="515772"/>
                  </a:lnTo>
                  <a:lnTo>
                    <a:pt x="658837" y="476186"/>
                  </a:lnTo>
                  <a:lnTo>
                    <a:pt x="673544" y="433895"/>
                  </a:lnTo>
                  <a:lnTo>
                    <a:pt x="682663" y="389394"/>
                  </a:lnTo>
                  <a:lnTo>
                    <a:pt x="685812" y="342900"/>
                  </a:lnTo>
                  <a:close/>
                </a:path>
                <a:path w="715009" h="2749550">
                  <a:moveTo>
                    <a:pt x="714400" y="1388922"/>
                  </a:moveTo>
                  <a:lnTo>
                    <a:pt x="711136" y="1340459"/>
                  </a:lnTo>
                  <a:lnTo>
                    <a:pt x="701636" y="1293964"/>
                  </a:lnTo>
                  <a:lnTo>
                    <a:pt x="697915" y="1283258"/>
                  </a:lnTo>
                  <a:lnTo>
                    <a:pt x="697915" y="1388922"/>
                  </a:lnTo>
                  <a:lnTo>
                    <a:pt x="694804" y="1435150"/>
                  </a:lnTo>
                  <a:lnTo>
                    <a:pt x="685736" y="1479499"/>
                  </a:lnTo>
                  <a:lnTo>
                    <a:pt x="671131" y="1521536"/>
                  </a:lnTo>
                  <a:lnTo>
                    <a:pt x="651395" y="1560880"/>
                  </a:lnTo>
                  <a:lnTo>
                    <a:pt x="626922" y="1597113"/>
                  </a:lnTo>
                  <a:lnTo>
                    <a:pt x="598119" y="1629841"/>
                  </a:lnTo>
                  <a:lnTo>
                    <a:pt x="565391" y="1658632"/>
                  </a:lnTo>
                  <a:lnTo>
                    <a:pt x="529158" y="1683105"/>
                  </a:lnTo>
                  <a:lnTo>
                    <a:pt x="489813" y="1702854"/>
                  </a:lnTo>
                  <a:lnTo>
                    <a:pt x="447776" y="1717459"/>
                  </a:lnTo>
                  <a:lnTo>
                    <a:pt x="403428" y="1726514"/>
                  </a:lnTo>
                  <a:lnTo>
                    <a:pt x="357200" y="1729625"/>
                  </a:lnTo>
                  <a:lnTo>
                    <a:pt x="310959" y="1726514"/>
                  </a:lnTo>
                  <a:lnTo>
                    <a:pt x="266623" y="1717459"/>
                  </a:lnTo>
                  <a:lnTo>
                    <a:pt x="224574" y="1702854"/>
                  </a:lnTo>
                  <a:lnTo>
                    <a:pt x="185229" y="1683105"/>
                  </a:lnTo>
                  <a:lnTo>
                    <a:pt x="148996" y="1658632"/>
                  </a:lnTo>
                  <a:lnTo>
                    <a:pt x="116268" y="1629841"/>
                  </a:lnTo>
                  <a:lnTo>
                    <a:pt x="87477" y="1597113"/>
                  </a:lnTo>
                  <a:lnTo>
                    <a:pt x="62992" y="1560880"/>
                  </a:lnTo>
                  <a:lnTo>
                    <a:pt x="43256" y="1521536"/>
                  </a:lnTo>
                  <a:lnTo>
                    <a:pt x="28651" y="1479499"/>
                  </a:lnTo>
                  <a:lnTo>
                    <a:pt x="19596" y="1435150"/>
                  </a:lnTo>
                  <a:lnTo>
                    <a:pt x="16484" y="1388922"/>
                  </a:lnTo>
                  <a:lnTo>
                    <a:pt x="19558" y="1343177"/>
                  </a:lnTo>
                  <a:lnTo>
                    <a:pt x="28638" y="1298435"/>
                  </a:lnTo>
                  <a:lnTo>
                    <a:pt x="43256" y="1256309"/>
                  </a:lnTo>
                  <a:lnTo>
                    <a:pt x="62992" y="1216964"/>
                  </a:lnTo>
                  <a:lnTo>
                    <a:pt x="87477" y="1180731"/>
                  </a:lnTo>
                  <a:lnTo>
                    <a:pt x="116268" y="1148003"/>
                  </a:lnTo>
                  <a:lnTo>
                    <a:pt x="148996" y="1119212"/>
                  </a:lnTo>
                  <a:lnTo>
                    <a:pt x="185229" y="1094740"/>
                  </a:lnTo>
                  <a:lnTo>
                    <a:pt x="224574" y="1074991"/>
                  </a:lnTo>
                  <a:lnTo>
                    <a:pt x="266623" y="1060386"/>
                  </a:lnTo>
                  <a:lnTo>
                    <a:pt x="310959" y="1051331"/>
                  </a:lnTo>
                  <a:lnTo>
                    <a:pt x="357200" y="1048219"/>
                  </a:lnTo>
                  <a:lnTo>
                    <a:pt x="403428" y="1051331"/>
                  </a:lnTo>
                  <a:lnTo>
                    <a:pt x="447776" y="1060386"/>
                  </a:lnTo>
                  <a:lnTo>
                    <a:pt x="489813" y="1074991"/>
                  </a:lnTo>
                  <a:lnTo>
                    <a:pt x="529158" y="1094740"/>
                  </a:lnTo>
                  <a:lnTo>
                    <a:pt x="565391" y="1119212"/>
                  </a:lnTo>
                  <a:lnTo>
                    <a:pt x="598119" y="1148003"/>
                  </a:lnTo>
                  <a:lnTo>
                    <a:pt x="626922" y="1180731"/>
                  </a:lnTo>
                  <a:lnTo>
                    <a:pt x="651395" y="1216964"/>
                  </a:lnTo>
                  <a:lnTo>
                    <a:pt x="671131" y="1256309"/>
                  </a:lnTo>
                  <a:lnTo>
                    <a:pt x="685736" y="1298346"/>
                  </a:lnTo>
                  <a:lnTo>
                    <a:pt x="694728" y="1342301"/>
                  </a:lnTo>
                  <a:lnTo>
                    <a:pt x="697915" y="1388922"/>
                  </a:lnTo>
                  <a:lnTo>
                    <a:pt x="697915" y="1283258"/>
                  </a:lnTo>
                  <a:lnTo>
                    <a:pt x="665632" y="1208646"/>
                  </a:lnTo>
                  <a:lnTo>
                    <a:pt x="639965" y="1170647"/>
                  </a:lnTo>
                  <a:lnTo>
                    <a:pt x="609777" y="1136345"/>
                  </a:lnTo>
                  <a:lnTo>
                    <a:pt x="575462" y="1106157"/>
                  </a:lnTo>
                  <a:lnTo>
                    <a:pt x="537476" y="1080490"/>
                  </a:lnTo>
                  <a:lnTo>
                    <a:pt x="496227" y="1059789"/>
                  </a:lnTo>
                  <a:lnTo>
                    <a:pt x="452158" y="1044486"/>
                  </a:lnTo>
                  <a:lnTo>
                    <a:pt x="405663" y="1034986"/>
                  </a:lnTo>
                  <a:lnTo>
                    <a:pt x="357200" y="1031722"/>
                  </a:lnTo>
                  <a:lnTo>
                    <a:pt x="308724" y="1034986"/>
                  </a:lnTo>
                  <a:lnTo>
                    <a:pt x="262242" y="1044486"/>
                  </a:lnTo>
                  <a:lnTo>
                    <a:pt x="218160" y="1059789"/>
                  </a:lnTo>
                  <a:lnTo>
                    <a:pt x="176911" y="1080490"/>
                  </a:lnTo>
                  <a:lnTo>
                    <a:pt x="138925" y="1106157"/>
                  </a:lnTo>
                  <a:lnTo>
                    <a:pt x="104622" y="1136345"/>
                  </a:lnTo>
                  <a:lnTo>
                    <a:pt x="74422" y="1170647"/>
                  </a:lnTo>
                  <a:lnTo>
                    <a:pt x="48768" y="1208646"/>
                  </a:lnTo>
                  <a:lnTo>
                    <a:pt x="28067" y="1249883"/>
                  </a:lnTo>
                  <a:lnTo>
                    <a:pt x="12750" y="1293964"/>
                  </a:lnTo>
                  <a:lnTo>
                    <a:pt x="3251" y="1340459"/>
                  </a:lnTo>
                  <a:lnTo>
                    <a:pt x="0" y="1388922"/>
                  </a:lnTo>
                  <a:lnTo>
                    <a:pt x="3251" y="1437386"/>
                  </a:lnTo>
                  <a:lnTo>
                    <a:pt x="12750" y="1483880"/>
                  </a:lnTo>
                  <a:lnTo>
                    <a:pt x="28067" y="1527962"/>
                  </a:lnTo>
                  <a:lnTo>
                    <a:pt x="48768" y="1569212"/>
                  </a:lnTo>
                  <a:lnTo>
                    <a:pt x="74422" y="1607197"/>
                  </a:lnTo>
                  <a:lnTo>
                    <a:pt x="104622" y="1641500"/>
                  </a:lnTo>
                  <a:lnTo>
                    <a:pt x="138925" y="1671701"/>
                  </a:lnTo>
                  <a:lnTo>
                    <a:pt x="176911" y="1697355"/>
                  </a:lnTo>
                  <a:lnTo>
                    <a:pt x="218160" y="1718056"/>
                  </a:lnTo>
                  <a:lnTo>
                    <a:pt x="262242" y="1733359"/>
                  </a:lnTo>
                  <a:lnTo>
                    <a:pt x="308724" y="1742859"/>
                  </a:lnTo>
                  <a:lnTo>
                    <a:pt x="357200" y="1746123"/>
                  </a:lnTo>
                  <a:lnTo>
                    <a:pt x="405663" y="1742859"/>
                  </a:lnTo>
                  <a:lnTo>
                    <a:pt x="452158" y="1733359"/>
                  </a:lnTo>
                  <a:lnTo>
                    <a:pt x="496227" y="1718056"/>
                  </a:lnTo>
                  <a:lnTo>
                    <a:pt x="537476" y="1697355"/>
                  </a:lnTo>
                  <a:lnTo>
                    <a:pt x="575462" y="1671701"/>
                  </a:lnTo>
                  <a:lnTo>
                    <a:pt x="609777" y="1641500"/>
                  </a:lnTo>
                  <a:lnTo>
                    <a:pt x="639965" y="1607197"/>
                  </a:lnTo>
                  <a:lnTo>
                    <a:pt x="665632" y="1569212"/>
                  </a:lnTo>
                  <a:lnTo>
                    <a:pt x="686320" y="1527962"/>
                  </a:lnTo>
                  <a:lnTo>
                    <a:pt x="701636" y="1483880"/>
                  </a:lnTo>
                  <a:lnTo>
                    <a:pt x="711136" y="1437386"/>
                  </a:lnTo>
                  <a:lnTo>
                    <a:pt x="714400" y="138892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96712" y="5264674"/>
              <a:ext cx="77769" cy="77769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0386687" y="6456243"/>
            <a:ext cx="469646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https://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  <a:hlinkClick r:id="rId5"/>
              </a:rPr>
              <a:t>www.migrantstrust.com/en/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389526" y="3211965"/>
            <a:ext cx="19399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70" dirty="0">
                <a:solidFill>
                  <a:srgbClr val="FFFFFF"/>
                </a:solidFill>
                <a:latin typeface="Verdana"/>
                <a:cs typeface="Verdana"/>
              </a:rPr>
              <a:t>Migrants</a:t>
            </a:r>
            <a:r>
              <a:rPr sz="20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Trust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389526" y="4260529"/>
            <a:ext cx="19399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70" dirty="0">
                <a:solidFill>
                  <a:srgbClr val="FFFFFF"/>
                </a:solidFill>
                <a:latin typeface="Verdana"/>
                <a:cs typeface="Verdana"/>
              </a:rPr>
              <a:t>Migrants</a:t>
            </a:r>
            <a:r>
              <a:rPr sz="20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Trust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389526" y="5295860"/>
            <a:ext cx="19399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70" dirty="0">
                <a:solidFill>
                  <a:srgbClr val="FFFFFF"/>
                </a:solidFill>
                <a:latin typeface="Verdana"/>
                <a:cs typeface="Verdana"/>
              </a:rPr>
              <a:t>Migrants</a:t>
            </a:r>
            <a:r>
              <a:rPr sz="20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Trust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1AD0C5-D144-4A4E-9380-AAF7C0B22A64}"/>
              </a:ext>
            </a:extLst>
          </p:cNvPr>
          <p:cNvSpPr txBox="1"/>
          <p:nvPr/>
        </p:nvSpPr>
        <p:spPr>
          <a:xfrm>
            <a:off x="1053149" y="2781300"/>
            <a:ext cx="73914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solidFill>
                  <a:schemeClr val="bg1"/>
                </a:solidFill>
              </a:rPr>
              <a:t>THANK YOU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54304" y="0"/>
              <a:ext cx="14030324" cy="1028699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9632315" cy="10287000"/>
            </a:xfrm>
            <a:custGeom>
              <a:avLst/>
              <a:gdLst/>
              <a:ahLst/>
              <a:cxnLst/>
              <a:rect l="l" t="t" r="r" b="b"/>
              <a:pathLst>
                <a:path w="9632315" h="10287000">
                  <a:moveTo>
                    <a:pt x="4387416" y="0"/>
                  </a:moveTo>
                  <a:lnTo>
                    <a:pt x="9631841" y="10286999"/>
                  </a:lnTo>
                  <a:lnTo>
                    <a:pt x="0" y="10286999"/>
                  </a:lnTo>
                  <a:lnTo>
                    <a:pt x="0" y="0"/>
                  </a:lnTo>
                  <a:lnTo>
                    <a:pt x="4387416" y="0"/>
                  </a:lnTo>
                  <a:close/>
                </a:path>
              </a:pathLst>
            </a:custGeom>
            <a:solidFill>
              <a:srgbClr val="2034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8275955" cy="10287000"/>
            </a:xfrm>
            <a:custGeom>
              <a:avLst/>
              <a:gdLst/>
              <a:ahLst/>
              <a:cxnLst/>
              <a:rect l="l" t="t" r="r" b="b"/>
              <a:pathLst>
                <a:path w="8275955" h="10287000">
                  <a:moveTo>
                    <a:pt x="3031299" y="0"/>
                  </a:moveTo>
                  <a:lnTo>
                    <a:pt x="8275723" y="10286999"/>
                  </a:lnTo>
                  <a:lnTo>
                    <a:pt x="0" y="10286999"/>
                  </a:lnTo>
                  <a:lnTo>
                    <a:pt x="0" y="0"/>
                  </a:lnTo>
                  <a:lnTo>
                    <a:pt x="3031299" y="0"/>
                  </a:lnTo>
                  <a:close/>
                </a:path>
              </a:pathLst>
            </a:custGeom>
            <a:solidFill>
              <a:srgbClr val="253F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40041" y="1028712"/>
              <a:ext cx="16206469" cy="8223884"/>
            </a:xfrm>
            <a:custGeom>
              <a:avLst/>
              <a:gdLst/>
              <a:ahLst/>
              <a:cxnLst/>
              <a:rect l="l" t="t" r="r" b="b"/>
              <a:pathLst>
                <a:path w="16206469" h="8223884">
                  <a:moveTo>
                    <a:pt x="294703" y="147650"/>
                  </a:moveTo>
                  <a:lnTo>
                    <a:pt x="287185" y="101028"/>
                  </a:lnTo>
                  <a:lnTo>
                    <a:pt x="266242" y="60502"/>
                  </a:lnTo>
                  <a:lnTo>
                    <a:pt x="260451" y="54698"/>
                  </a:lnTo>
                  <a:lnTo>
                    <a:pt x="240106" y="34315"/>
                  </a:lnTo>
                  <a:lnTo>
                    <a:pt x="240106" y="147650"/>
                  </a:lnTo>
                  <a:lnTo>
                    <a:pt x="232803" y="183794"/>
                  </a:lnTo>
                  <a:lnTo>
                    <a:pt x="212915" y="213334"/>
                  </a:lnTo>
                  <a:lnTo>
                    <a:pt x="183426" y="233273"/>
                  </a:lnTo>
                  <a:lnTo>
                    <a:pt x="147358" y="240588"/>
                  </a:lnTo>
                  <a:lnTo>
                    <a:pt x="111277" y="233273"/>
                  </a:lnTo>
                  <a:lnTo>
                    <a:pt x="81800" y="213334"/>
                  </a:lnTo>
                  <a:lnTo>
                    <a:pt x="61899" y="183794"/>
                  </a:lnTo>
                  <a:lnTo>
                    <a:pt x="54597" y="147650"/>
                  </a:lnTo>
                  <a:lnTo>
                    <a:pt x="61899" y="111506"/>
                  </a:lnTo>
                  <a:lnTo>
                    <a:pt x="81800" y="81953"/>
                  </a:lnTo>
                  <a:lnTo>
                    <a:pt x="111277" y="62014"/>
                  </a:lnTo>
                  <a:lnTo>
                    <a:pt x="147358" y="54698"/>
                  </a:lnTo>
                  <a:lnTo>
                    <a:pt x="183426" y="62014"/>
                  </a:lnTo>
                  <a:lnTo>
                    <a:pt x="212915" y="81953"/>
                  </a:lnTo>
                  <a:lnTo>
                    <a:pt x="232803" y="111506"/>
                  </a:lnTo>
                  <a:lnTo>
                    <a:pt x="240106" y="147650"/>
                  </a:lnTo>
                  <a:lnTo>
                    <a:pt x="240106" y="34315"/>
                  </a:lnTo>
                  <a:lnTo>
                    <a:pt x="234327" y="28524"/>
                  </a:lnTo>
                  <a:lnTo>
                    <a:pt x="193878" y="7531"/>
                  </a:lnTo>
                  <a:lnTo>
                    <a:pt x="147358" y="0"/>
                  </a:lnTo>
                  <a:lnTo>
                    <a:pt x="100825" y="7531"/>
                  </a:lnTo>
                  <a:lnTo>
                    <a:pt x="60388" y="28524"/>
                  </a:lnTo>
                  <a:lnTo>
                    <a:pt x="28473" y="60502"/>
                  </a:lnTo>
                  <a:lnTo>
                    <a:pt x="7518" y="101028"/>
                  </a:lnTo>
                  <a:lnTo>
                    <a:pt x="0" y="147650"/>
                  </a:lnTo>
                  <a:lnTo>
                    <a:pt x="7518" y="194259"/>
                  </a:lnTo>
                  <a:lnTo>
                    <a:pt x="28473" y="234784"/>
                  </a:lnTo>
                  <a:lnTo>
                    <a:pt x="60388" y="266763"/>
                  </a:lnTo>
                  <a:lnTo>
                    <a:pt x="100825" y="287756"/>
                  </a:lnTo>
                  <a:lnTo>
                    <a:pt x="147358" y="295300"/>
                  </a:lnTo>
                  <a:lnTo>
                    <a:pt x="193878" y="287756"/>
                  </a:lnTo>
                  <a:lnTo>
                    <a:pt x="234327" y="266763"/>
                  </a:lnTo>
                  <a:lnTo>
                    <a:pt x="260451" y="240588"/>
                  </a:lnTo>
                  <a:lnTo>
                    <a:pt x="266242" y="234784"/>
                  </a:lnTo>
                  <a:lnTo>
                    <a:pt x="287185" y="194259"/>
                  </a:lnTo>
                  <a:lnTo>
                    <a:pt x="294703" y="147650"/>
                  </a:lnTo>
                  <a:close/>
                </a:path>
                <a:path w="16206469" h="8223884">
                  <a:moveTo>
                    <a:pt x="782599" y="147650"/>
                  </a:moveTo>
                  <a:lnTo>
                    <a:pt x="775068" y="101028"/>
                  </a:lnTo>
                  <a:lnTo>
                    <a:pt x="754126" y="60502"/>
                  </a:lnTo>
                  <a:lnTo>
                    <a:pt x="748334" y="54698"/>
                  </a:lnTo>
                  <a:lnTo>
                    <a:pt x="728002" y="34328"/>
                  </a:lnTo>
                  <a:lnTo>
                    <a:pt x="728002" y="147650"/>
                  </a:lnTo>
                  <a:lnTo>
                    <a:pt x="720699" y="183794"/>
                  </a:lnTo>
                  <a:lnTo>
                    <a:pt x="700798" y="213334"/>
                  </a:lnTo>
                  <a:lnTo>
                    <a:pt x="671309" y="233273"/>
                  </a:lnTo>
                  <a:lnTo>
                    <a:pt x="635241" y="240588"/>
                  </a:lnTo>
                  <a:lnTo>
                    <a:pt x="599173" y="233273"/>
                  </a:lnTo>
                  <a:lnTo>
                    <a:pt x="569683" y="213334"/>
                  </a:lnTo>
                  <a:lnTo>
                    <a:pt x="549783" y="183794"/>
                  </a:lnTo>
                  <a:lnTo>
                    <a:pt x="542480" y="147650"/>
                  </a:lnTo>
                  <a:lnTo>
                    <a:pt x="549783" y="111506"/>
                  </a:lnTo>
                  <a:lnTo>
                    <a:pt x="569683" y="81953"/>
                  </a:lnTo>
                  <a:lnTo>
                    <a:pt x="599173" y="62014"/>
                  </a:lnTo>
                  <a:lnTo>
                    <a:pt x="635241" y="54698"/>
                  </a:lnTo>
                  <a:lnTo>
                    <a:pt x="671309" y="62014"/>
                  </a:lnTo>
                  <a:lnTo>
                    <a:pt x="700798" y="81953"/>
                  </a:lnTo>
                  <a:lnTo>
                    <a:pt x="720699" y="111506"/>
                  </a:lnTo>
                  <a:lnTo>
                    <a:pt x="728002" y="147650"/>
                  </a:lnTo>
                  <a:lnTo>
                    <a:pt x="728002" y="34328"/>
                  </a:lnTo>
                  <a:lnTo>
                    <a:pt x="722210" y="28524"/>
                  </a:lnTo>
                  <a:lnTo>
                    <a:pt x="681761" y="7531"/>
                  </a:lnTo>
                  <a:lnTo>
                    <a:pt x="635241" y="0"/>
                  </a:lnTo>
                  <a:lnTo>
                    <a:pt x="588708" y="7531"/>
                  </a:lnTo>
                  <a:lnTo>
                    <a:pt x="548271" y="28524"/>
                  </a:lnTo>
                  <a:lnTo>
                    <a:pt x="516356" y="60502"/>
                  </a:lnTo>
                  <a:lnTo>
                    <a:pt x="495414" y="101028"/>
                  </a:lnTo>
                  <a:lnTo>
                    <a:pt x="487883" y="147650"/>
                  </a:lnTo>
                  <a:lnTo>
                    <a:pt x="495414" y="194259"/>
                  </a:lnTo>
                  <a:lnTo>
                    <a:pt x="516356" y="234784"/>
                  </a:lnTo>
                  <a:lnTo>
                    <a:pt x="548271" y="266763"/>
                  </a:lnTo>
                  <a:lnTo>
                    <a:pt x="588708" y="287756"/>
                  </a:lnTo>
                  <a:lnTo>
                    <a:pt x="635241" y="295300"/>
                  </a:lnTo>
                  <a:lnTo>
                    <a:pt x="681761" y="287756"/>
                  </a:lnTo>
                  <a:lnTo>
                    <a:pt x="722210" y="266763"/>
                  </a:lnTo>
                  <a:lnTo>
                    <a:pt x="748334" y="240588"/>
                  </a:lnTo>
                  <a:lnTo>
                    <a:pt x="754126" y="234784"/>
                  </a:lnTo>
                  <a:lnTo>
                    <a:pt x="775068" y="194259"/>
                  </a:lnTo>
                  <a:lnTo>
                    <a:pt x="782599" y="147650"/>
                  </a:lnTo>
                  <a:close/>
                </a:path>
                <a:path w="16206469" h="8223884">
                  <a:moveTo>
                    <a:pt x="1270482" y="147650"/>
                  </a:moveTo>
                  <a:lnTo>
                    <a:pt x="1262951" y="101028"/>
                  </a:lnTo>
                  <a:lnTo>
                    <a:pt x="1242009" y="60502"/>
                  </a:lnTo>
                  <a:lnTo>
                    <a:pt x="1236218" y="54698"/>
                  </a:lnTo>
                  <a:lnTo>
                    <a:pt x="1215885" y="34328"/>
                  </a:lnTo>
                  <a:lnTo>
                    <a:pt x="1215885" y="147650"/>
                  </a:lnTo>
                  <a:lnTo>
                    <a:pt x="1208582" y="183794"/>
                  </a:lnTo>
                  <a:lnTo>
                    <a:pt x="1188681" y="213334"/>
                  </a:lnTo>
                  <a:lnTo>
                    <a:pt x="1159192" y="233273"/>
                  </a:lnTo>
                  <a:lnTo>
                    <a:pt x="1123124" y="240588"/>
                  </a:lnTo>
                  <a:lnTo>
                    <a:pt x="1087056" y="233273"/>
                  </a:lnTo>
                  <a:lnTo>
                    <a:pt x="1057567" y="213334"/>
                  </a:lnTo>
                  <a:lnTo>
                    <a:pt x="1037678" y="183794"/>
                  </a:lnTo>
                  <a:lnTo>
                    <a:pt x="1030376" y="147650"/>
                  </a:lnTo>
                  <a:lnTo>
                    <a:pt x="1037678" y="111506"/>
                  </a:lnTo>
                  <a:lnTo>
                    <a:pt x="1057567" y="81953"/>
                  </a:lnTo>
                  <a:lnTo>
                    <a:pt x="1087056" y="62014"/>
                  </a:lnTo>
                  <a:lnTo>
                    <a:pt x="1123124" y="54698"/>
                  </a:lnTo>
                  <a:lnTo>
                    <a:pt x="1159192" y="62014"/>
                  </a:lnTo>
                  <a:lnTo>
                    <a:pt x="1188681" y="81953"/>
                  </a:lnTo>
                  <a:lnTo>
                    <a:pt x="1208582" y="111506"/>
                  </a:lnTo>
                  <a:lnTo>
                    <a:pt x="1215885" y="147650"/>
                  </a:lnTo>
                  <a:lnTo>
                    <a:pt x="1215885" y="34328"/>
                  </a:lnTo>
                  <a:lnTo>
                    <a:pt x="1210094" y="28524"/>
                  </a:lnTo>
                  <a:lnTo>
                    <a:pt x="1169657" y="7531"/>
                  </a:lnTo>
                  <a:lnTo>
                    <a:pt x="1123124" y="0"/>
                  </a:lnTo>
                  <a:lnTo>
                    <a:pt x="1076604" y="7531"/>
                  </a:lnTo>
                  <a:lnTo>
                    <a:pt x="1036154" y="28524"/>
                  </a:lnTo>
                  <a:lnTo>
                    <a:pt x="1004239" y="60502"/>
                  </a:lnTo>
                  <a:lnTo>
                    <a:pt x="983297" y="101028"/>
                  </a:lnTo>
                  <a:lnTo>
                    <a:pt x="975779" y="147650"/>
                  </a:lnTo>
                  <a:lnTo>
                    <a:pt x="983297" y="194259"/>
                  </a:lnTo>
                  <a:lnTo>
                    <a:pt x="1004239" y="234784"/>
                  </a:lnTo>
                  <a:lnTo>
                    <a:pt x="1036154" y="266763"/>
                  </a:lnTo>
                  <a:lnTo>
                    <a:pt x="1076604" y="287756"/>
                  </a:lnTo>
                  <a:lnTo>
                    <a:pt x="1123124" y="295300"/>
                  </a:lnTo>
                  <a:lnTo>
                    <a:pt x="1169657" y="287756"/>
                  </a:lnTo>
                  <a:lnTo>
                    <a:pt x="1210094" y="266763"/>
                  </a:lnTo>
                  <a:lnTo>
                    <a:pt x="1236218" y="240588"/>
                  </a:lnTo>
                  <a:lnTo>
                    <a:pt x="1242009" y="234784"/>
                  </a:lnTo>
                  <a:lnTo>
                    <a:pt x="1262951" y="194259"/>
                  </a:lnTo>
                  <a:lnTo>
                    <a:pt x="1270482" y="147650"/>
                  </a:lnTo>
                  <a:close/>
                </a:path>
                <a:path w="16206469" h="8223884">
                  <a:moveTo>
                    <a:pt x="1758365" y="147650"/>
                  </a:moveTo>
                  <a:lnTo>
                    <a:pt x="1750834" y="101028"/>
                  </a:lnTo>
                  <a:lnTo>
                    <a:pt x="1729892" y="60502"/>
                  </a:lnTo>
                  <a:lnTo>
                    <a:pt x="1724113" y="54698"/>
                  </a:lnTo>
                  <a:lnTo>
                    <a:pt x="1703768" y="34328"/>
                  </a:lnTo>
                  <a:lnTo>
                    <a:pt x="1703768" y="147650"/>
                  </a:lnTo>
                  <a:lnTo>
                    <a:pt x="1696466" y="183794"/>
                  </a:lnTo>
                  <a:lnTo>
                    <a:pt x="1676577" y="213334"/>
                  </a:lnTo>
                  <a:lnTo>
                    <a:pt x="1647088" y="233273"/>
                  </a:lnTo>
                  <a:lnTo>
                    <a:pt x="1611020" y="240588"/>
                  </a:lnTo>
                  <a:lnTo>
                    <a:pt x="1574939" y="233273"/>
                  </a:lnTo>
                  <a:lnTo>
                    <a:pt x="1545463" y="213334"/>
                  </a:lnTo>
                  <a:lnTo>
                    <a:pt x="1525562" y="183794"/>
                  </a:lnTo>
                  <a:lnTo>
                    <a:pt x="1518259" y="147650"/>
                  </a:lnTo>
                  <a:lnTo>
                    <a:pt x="1525562" y="111506"/>
                  </a:lnTo>
                  <a:lnTo>
                    <a:pt x="1545463" y="81953"/>
                  </a:lnTo>
                  <a:lnTo>
                    <a:pt x="1574939" y="62014"/>
                  </a:lnTo>
                  <a:lnTo>
                    <a:pt x="1611020" y="54698"/>
                  </a:lnTo>
                  <a:lnTo>
                    <a:pt x="1647088" y="62014"/>
                  </a:lnTo>
                  <a:lnTo>
                    <a:pt x="1676577" y="81953"/>
                  </a:lnTo>
                  <a:lnTo>
                    <a:pt x="1696466" y="111506"/>
                  </a:lnTo>
                  <a:lnTo>
                    <a:pt x="1703768" y="147650"/>
                  </a:lnTo>
                  <a:lnTo>
                    <a:pt x="1703768" y="34328"/>
                  </a:lnTo>
                  <a:lnTo>
                    <a:pt x="1697977" y="28524"/>
                  </a:lnTo>
                  <a:lnTo>
                    <a:pt x="1657540" y="7531"/>
                  </a:lnTo>
                  <a:lnTo>
                    <a:pt x="1611020" y="0"/>
                  </a:lnTo>
                  <a:lnTo>
                    <a:pt x="1564487" y="7531"/>
                  </a:lnTo>
                  <a:lnTo>
                    <a:pt x="1524050" y="28524"/>
                  </a:lnTo>
                  <a:lnTo>
                    <a:pt x="1492135" y="60502"/>
                  </a:lnTo>
                  <a:lnTo>
                    <a:pt x="1471193" y="101028"/>
                  </a:lnTo>
                  <a:lnTo>
                    <a:pt x="1463662" y="147650"/>
                  </a:lnTo>
                  <a:lnTo>
                    <a:pt x="1471193" y="194259"/>
                  </a:lnTo>
                  <a:lnTo>
                    <a:pt x="1492135" y="234784"/>
                  </a:lnTo>
                  <a:lnTo>
                    <a:pt x="1524050" y="266763"/>
                  </a:lnTo>
                  <a:lnTo>
                    <a:pt x="1564487" y="287756"/>
                  </a:lnTo>
                  <a:lnTo>
                    <a:pt x="1611020" y="295300"/>
                  </a:lnTo>
                  <a:lnTo>
                    <a:pt x="1657540" y="287756"/>
                  </a:lnTo>
                  <a:lnTo>
                    <a:pt x="1697977" y="266763"/>
                  </a:lnTo>
                  <a:lnTo>
                    <a:pt x="1724113" y="240588"/>
                  </a:lnTo>
                  <a:lnTo>
                    <a:pt x="1729892" y="234784"/>
                  </a:lnTo>
                  <a:lnTo>
                    <a:pt x="1750834" y="194259"/>
                  </a:lnTo>
                  <a:lnTo>
                    <a:pt x="1758365" y="147650"/>
                  </a:lnTo>
                  <a:close/>
                </a:path>
                <a:path w="16206469" h="8223884">
                  <a:moveTo>
                    <a:pt x="14742249" y="8075752"/>
                  </a:moveTo>
                  <a:lnTo>
                    <a:pt x="14734718" y="8029130"/>
                  </a:lnTo>
                  <a:lnTo>
                    <a:pt x="14713776" y="7988605"/>
                  </a:lnTo>
                  <a:lnTo>
                    <a:pt x="14707984" y="7982801"/>
                  </a:lnTo>
                  <a:lnTo>
                    <a:pt x="14687652" y="7962430"/>
                  </a:lnTo>
                  <a:lnTo>
                    <a:pt x="14687652" y="8075752"/>
                  </a:lnTo>
                  <a:lnTo>
                    <a:pt x="14680349" y="8111896"/>
                  </a:lnTo>
                  <a:lnTo>
                    <a:pt x="14660448" y="8141436"/>
                  </a:lnTo>
                  <a:lnTo>
                    <a:pt x="14630959" y="8161375"/>
                  </a:lnTo>
                  <a:lnTo>
                    <a:pt x="14594891" y="8168691"/>
                  </a:lnTo>
                  <a:lnTo>
                    <a:pt x="14558823" y="8161375"/>
                  </a:lnTo>
                  <a:lnTo>
                    <a:pt x="14529334" y="8141436"/>
                  </a:lnTo>
                  <a:lnTo>
                    <a:pt x="14509433" y="8111896"/>
                  </a:lnTo>
                  <a:lnTo>
                    <a:pt x="14502143" y="8075752"/>
                  </a:lnTo>
                  <a:lnTo>
                    <a:pt x="14509433" y="8039608"/>
                  </a:lnTo>
                  <a:lnTo>
                    <a:pt x="14529334" y="8010055"/>
                  </a:lnTo>
                  <a:lnTo>
                    <a:pt x="14558823" y="7990116"/>
                  </a:lnTo>
                  <a:lnTo>
                    <a:pt x="14594891" y="7982801"/>
                  </a:lnTo>
                  <a:lnTo>
                    <a:pt x="14630959" y="7990116"/>
                  </a:lnTo>
                  <a:lnTo>
                    <a:pt x="14660448" y="8010055"/>
                  </a:lnTo>
                  <a:lnTo>
                    <a:pt x="14680349" y="8039608"/>
                  </a:lnTo>
                  <a:lnTo>
                    <a:pt x="14687652" y="8075752"/>
                  </a:lnTo>
                  <a:lnTo>
                    <a:pt x="14687652" y="7962430"/>
                  </a:lnTo>
                  <a:lnTo>
                    <a:pt x="14681861" y="7956626"/>
                  </a:lnTo>
                  <a:lnTo>
                    <a:pt x="14641424" y="7935633"/>
                  </a:lnTo>
                  <a:lnTo>
                    <a:pt x="14594891" y="7928102"/>
                  </a:lnTo>
                  <a:lnTo>
                    <a:pt x="14548371" y="7935633"/>
                  </a:lnTo>
                  <a:lnTo>
                    <a:pt x="14507921" y="7956626"/>
                  </a:lnTo>
                  <a:lnTo>
                    <a:pt x="14476006" y="7988605"/>
                  </a:lnTo>
                  <a:lnTo>
                    <a:pt x="14455064" y="8029130"/>
                  </a:lnTo>
                  <a:lnTo>
                    <a:pt x="14447546" y="8075752"/>
                  </a:lnTo>
                  <a:lnTo>
                    <a:pt x="14455064" y="8122361"/>
                  </a:lnTo>
                  <a:lnTo>
                    <a:pt x="14476006" y="8162887"/>
                  </a:lnTo>
                  <a:lnTo>
                    <a:pt x="14507921" y="8194865"/>
                  </a:lnTo>
                  <a:lnTo>
                    <a:pt x="14548371" y="8215858"/>
                  </a:lnTo>
                  <a:lnTo>
                    <a:pt x="14594891" y="8223402"/>
                  </a:lnTo>
                  <a:lnTo>
                    <a:pt x="14641424" y="8215858"/>
                  </a:lnTo>
                  <a:lnTo>
                    <a:pt x="14681861" y="8194865"/>
                  </a:lnTo>
                  <a:lnTo>
                    <a:pt x="14707997" y="8168691"/>
                  </a:lnTo>
                  <a:lnTo>
                    <a:pt x="14713776" y="8162887"/>
                  </a:lnTo>
                  <a:lnTo>
                    <a:pt x="14734718" y="8122361"/>
                  </a:lnTo>
                  <a:lnTo>
                    <a:pt x="14742249" y="8075752"/>
                  </a:lnTo>
                  <a:close/>
                </a:path>
                <a:path w="16206469" h="8223884">
                  <a:moveTo>
                    <a:pt x="15230132" y="8075752"/>
                  </a:moveTo>
                  <a:lnTo>
                    <a:pt x="15222614" y="8029130"/>
                  </a:lnTo>
                  <a:lnTo>
                    <a:pt x="15201672" y="7988605"/>
                  </a:lnTo>
                  <a:lnTo>
                    <a:pt x="15195880" y="7982801"/>
                  </a:lnTo>
                  <a:lnTo>
                    <a:pt x="15175535" y="7962430"/>
                  </a:lnTo>
                  <a:lnTo>
                    <a:pt x="15175535" y="8075752"/>
                  </a:lnTo>
                  <a:lnTo>
                    <a:pt x="15168233" y="8111896"/>
                  </a:lnTo>
                  <a:lnTo>
                    <a:pt x="15148344" y="8141436"/>
                  </a:lnTo>
                  <a:lnTo>
                    <a:pt x="15118855" y="8161375"/>
                  </a:lnTo>
                  <a:lnTo>
                    <a:pt x="15082774" y="8168691"/>
                  </a:lnTo>
                  <a:lnTo>
                    <a:pt x="15046706" y="8161375"/>
                  </a:lnTo>
                  <a:lnTo>
                    <a:pt x="15017217" y="8141436"/>
                  </a:lnTo>
                  <a:lnTo>
                    <a:pt x="14997329" y="8111896"/>
                  </a:lnTo>
                  <a:lnTo>
                    <a:pt x="14990026" y="8075752"/>
                  </a:lnTo>
                  <a:lnTo>
                    <a:pt x="14997329" y="8039608"/>
                  </a:lnTo>
                  <a:lnTo>
                    <a:pt x="15017217" y="8010055"/>
                  </a:lnTo>
                  <a:lnTo>
                    <a:pt x="15046706" y="7990116"/>
                  </a:lnTo>
                  <a:lnTo>
                    <a:pt x="15082774" y="7982801"/>
                  </a:lnTo>
                  <a:lnTo>
                    <a:pt x="15118855" y="7990116"/>
                  </a:lnTo>
                  <a:lnTo>
                    <a:pt x="15148344" y="8010055"/>
                  </a:lnTo>
                  <a:lnTo>
                    <a:pt x="15168233" y="8039608"/>
                  </a:lnTo>
                  <a:lnTo>
                    <a:pt x="15175535" y="8075752"/>
                  </a:lnTo>
                  <a:lnTo>
                    <a:pt x="15175535" y="7962430"/>
                  </a:lnTo>
                  <a:lnTo>
                    <a:pt x="15169744" y="7956626"/>
                  </a:lnTo>
                  <a:lnTo>
                    <a:pt x="15129307" y="7935633"/>
                  </a:lnTo>
                  <a:lnTo>
                    <a:pt x="15082774" y="7928102"/>
                  </a:lnTo>
                  <a:lnTo>
                    <a:pt x="15036254" y="7935633"/>
                  </a:lnTo>
                  <a:lnTo>
                    <a:pt x="14995805" y="7956626"/>
                  </a:lnTo>
                  <a:lnTo>
                    <a:pt x="14963890" y="7988605"/>
                  </a:lnTo>
                  <a:lnTo>
                    <a:pt x="14942947" y="8029130"/>
                  </a:lnTo>
                  <a:lnTo>
                    <a:pt x="14935429" y="8075752"/>
                  </a:lnTo>
                  <a:lnTo>
                    <a:pt x="14942947" y="8122361"/>
                  </a:lnTo>
                  <a:lnTo>
                    <a:pt x="14963890" y="8162887"/>
                  </a:lnTo>
                  <a:lnTo>
                    <a:pt x="14995805" y="8194865"/>
                  </a:lnTo>
                  <a:lnTo>
                    <a:pt x="15036254" y="8215858"/>
                  </a:lnTo>
                  <a:lnTo>
                    <a:pt x="15082774" y="8223402"/>
                  </a:lnTo>
                  <a:lnTo>
                    <a:pt x="15129307" y="8215858"/>
                  </a:lnTo>
                  <a:lnTo>
                    <a:pt x="15169744" y="8194865"/>
                  </a:lnTo>
                  <a:lnTo>
                    <a:pt x="15195880" y="8168691"/>
                  </a:lnTo>
                  <a:lnTo>
                    <a:pt x="15201672" y="8162887"/>
                  </a:lnTo>
                  <a:lnTo>
                    <a:pt x="15222614" y="8122361"/>
                  </a:lnTo>
                  <a:lnTo>
                    <a:pt x="15230132" y="8075752"/>
                  </a:lnTo>
                  <a:close/>
                </a:path>
                <a:path w="16206469" h="8223884">
                  <a:moveTo>
                    <a:pt x="15718016" y="8075752"/>
                  </a:moveTo>
                  <a:lnTo>
                    <a:pt x="15710497" y="8029130"/>
                  </a:lnTo>
                  <a:lnTo>
                    <a:pt x="15689555" y="7988605"/>
                  </a:lnTo>
                  <a:lnTo>
                    <a:pt x="15683764" y="7982801"/>
                  </a:lnTo>
                  <a:lnTo>
                    <a:pt x="15663418" y="7962417"/>
                  </a:lnTo>
                  <a:lnTo>
                    <a:pt x="15663418" y="8075752"/>
                  </a:lnTo>
                  <a:lnTo>
                    <a:pt x="15656116" y="8111896"/>
                  </a:lnTo>
                  <a:lnTo>
                    <a:pt x="15636228" y="8141436"/>
                  </a:lnTo>
                  <a:lnTo>
                    <a:pt x="15606738" y="8161375"/>
                  </a:lnTo>
                  <a:lnTo>
                    <a:pt x="15570670" y="8168691"/>
                  </a:lnTo>
                  <a:lnTo>
                    <a:pt x="15534602" y="8161375"/>
                  </a:lnTo>
                  <a:lnTo>
                    <a:pt x="15505113" y="8141436"/>
                  </a:lnTo>
                  <a:lnTo>
                    <a:pt x="15485212" y="8111896"/>
                  </a:lnTo>
                  <a:lnTo>
                    <a:pt x="15477909" y="8075752"/>
                  </a:lnTo>
                  <a:lnTo>
                    <a:pt x="15485212" y="8039608"/>
                  </a:lnTo>
                  <a:lnTo>
                    <a:pt x="15505113" y="8010055"/>
                  </a:lnTo>
                  <a:lnTo>
                    <a:pt x="15534602" y="7990116"/>
                  </a:lnTo>
                  <a:lnTo>
                    <a:pt x="15570670" y="7982801"/>
                  </a:lnTo>
                  <a:lnTo>
                    <a:pt x="15606738" y="7990116"/>
                  </a:lnTo>
                  <a:lnTo>
                    <a:pt x="15636228" y="8010055"/>
                  </a:lnTo>
                  <a:lnTo>
                    <a:pt x="15656116" y="8039608"/>
                  </a:lnTo>
                  <a:lnTo>
                    <a:pt x="15663418" y="8075752"/>
                  </a:lnTo>
                  <a:lnTo>
                    <a:pt x="15663418" y="7962417"/>
                  </a:lnTo>
                  <a:lnTo>
                    <a:pt x="15657640" y="7956626"/>
                  </a:lnTo>
                  <a:lnTo>
                    <a:pt x="15617190" y="7935633"/>
                  </a:lnTo>
                  <a:lnTo>
                    <a:pt x="15570670" y="7928102"/>
                  </a:lnTo>
                  <a:lnTo>
                    <a:pt x="15524137" y="7935633"/>
                  </a:lnTo>
                  <a:lnTo>
                    <a:pt x="15483701" y="7956626"/>
                  </a:lnTo>
                  <a:lnTo>
                    <a:pt x="15451785" y="7988605"/>
                  </a:lnTo>
                  <a:lnTo>
                    <a:pt x="15430843" y="8029130"/>
                  </a:lnTo>
                  <a:lnTo>
                    <a:pt x="15423312" y="8075752"/>
                  </a:lnTo>
                  <a:lnTo>
                    <a:pt x="15430843" y="8122361"/>
                  </a:lnTo>
                  <a:lnTo>
                    <a:pt x="15451785" y="8162887"/>
                  </a:lnTo>
                  <a:lnTo>
                    <a:pt x="15483701" y="8194865"/>
                  </a:lnTo>
                  <a:lnTo>
                    <a:pt x="15524137" y="8215858"/>
                  </a:lnTo>
                  <a:lnTo>
                    <a:pt x="15570670" y="8223402"/>
                  </a:lnTo>
                  <a:lnTo>
                    <a:pt x="15617190" y="8215858"/>
                  </a:lnTo>
                  <a:lnTo>
                    <a:pt x="15657640" y="8194865"/>
                  </a:lnTo>
                  <a:lnTo>
                    <a:pt x="15683764" y="8168691"/>
                  </a:lnTo>
                  <a:lnTo>
                    <a:pt x="15689555" y="8162887"/>
                  </a:lnTo>
                  <a:lnTo>
                    <a:pt x="15710497" y="8122361"/>
                  </a:lnTo>
                  <a:lnTo>
                    <a:pt x="15718016" y="8075752"/>
                  </a:lnTo>
                  <a:close/>
                </a:path>
                <a:path w="16206469" h="8223884">
                  <a:moveTo>
                    <a:pt x="16205911" y="8075752"/>
                  </a:moveTo>
                  <a:lnTo>
                    <a:pt x="16198380" y="8029130"/>
                  </a:lnTo>
                  <a:lnTo>
                    <a:pt x="16177438" y="7988605"/>
                  </a:lnTo>
                  <a:lnTo>
                    <a:pt x="16171647" y="7982801"/>
                  </a:lnTo>
                  <a:lnTo>
                    <a:pt x="16151314" y="7962430"/>
                  </a:lnTo>
                  <a:lnTo>
                    <a:pt x="16151314" y="8075752"/>
                  </a:lnTo>
                  <a:lnTo>
                    <a:pt x="16144012" y="8111896"/>
                  </a:lnTo>
                  <a:lnTo>
                    <a:pt x="16124111" y="8141436"/>
                  </a:lnTo>
                  <a:lnTo>
                    <a:pt x="16094621" y="8161375"/>
                  </a:lnTo>
                  <a:lnTo>
                    <a:pt x="16058553" y="8168691"/>
                  </a:lnTo>
                  <a:lnTo>
                    <a:pt x="16022485" y="8161375"/>
                  </a:lnTo>
                  <a:lnTo>
                    <a:pt x="15992996" y="8141436"/>
                  </a:lnTo>
                  <a:lnTo>
                    <a:pt x="15973095" y="8111896"/>
                  </a:lnTo>
                  <a:lnTo>
                    <a:pt x="15965805" y="8075752"/>
                  </a:lnTo>
                  <a:lnTo>
                    <a:pt x="15973095" y="8039608"/>
                  </a:lnTo>
                  <a:lnTo>
                    <a:pt x="15992996" y="8010055"/>
                  </a:lnTo>
                  <a:lnTo>
                    <a:pt x="16022485" y="7990116"/>
                  </a:lnTo>
                  <a:lnTo>
                    <a:pt x="16058553" y="7982801"/>
                  </a:lnTo>
                  <a:lnTo>
                    <a:pt x="16094621" y="7990116"/>
                  </a:lnTo>
                  <a:lnTo>
                    <a:pt x="16124111" y="8010055"/>
                  </a:lnTo>
                  <a:lnTo>
                    <a:pt x="16144012" y="8039608"/>
                  </a:lnTo>
                  <a:lnTo>
                    <a:pt x="16151314" y="8075752"/>
                  </a:lnTo>
                  <a:lnTo>
                    <a:pt x="16151314" y="7962430"/>
                  </a:lnTo>
                  <a:lnTo>
                    <a:pt x="16145523" y="7956626"/>
                  </a:lnTo>
                  <a:lnTo>
                    <a:pt x="16105073" y="7935633"/>
                  </a:lnTo>
                  <a:lnTo>
                    <a:pt x="16058553" y="7928102"/>
                  </a:lnTo>
                  <a:lnTo>
                    <a:pt x="16012033" y="7935633"/>
                  </a:lnTo>
                  <a:lnTo>
                    <a:pt x="15971584" y="7956626"/>
                  </a:lnTo>
                  <a:lnTo>
                    <a:pt x="15939669" y="7988605"/>
                  </a:lnTo>
                  <a:lnTo>
                    <a:pt x="15918726" y="8029130"/>
                  </a:lnTo>
                  <a:lnTo>
                    <a:pt x="15911208" y="8075752"/>
                  </a:lnTo>
                  <a:lnTo>
                    <a:pt x="15918726" y="8122361"/>
                  </a:lnTo>
                  <a:lnTo>
                    <a:pt x="15939669" y="8162887"/>
                  </a:lnTo>
                  <a:lnTo>
                    <a:pt x="15971584" y="8194865"/>
                  </a:lnTo>
                  <a:lnTo>
                    <a:pt x="16012033" y="8215858"/>
                  </a:lnTo>
                  <a:lnTo>
                    <a:pt x="16058553" y="8223402"/>
                  </a:lnTo>
                  <a:lnTo>
                    <a:pt x="16105073" y="8215858"/>
                  </a:lnTo>
                  <a:lnTo>
                    <a:pt x="16145523" y="8194865"/>
                  </a:lnTo>
                  <a:lnTo>
                    <a:pt x="16171647" y="8168691"/>
                  </a:lnTo>
                  <a:lnTo>
                    <a:pt x="16177438" y="8162887"/>
                  </a:lnTo>
                  <a:lnTo>
                    <a:pt x="16198380" y="8122361"/>
                  </a:lnTo>
                  <a:lnTo>
                    <a:pt x="16205911" y="80757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3712272"/>
              <a:ext cx="6692900" cy="5889625"/>
            </a:xfrm>
            <a:custGeom>
              <a:avLst/>
              <a:gdLst/>
              <a:ahLst/>
              <a:cxnLst/>
              <a:rect l="l" t="t" r="r" b="b"/>
              <a:pathLst>
                <a:path w="6692900" h="5889625">
                  <a:moveTo>
                    <a:pt x="2198814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2198814" y="19050"/>
                  </a:lnTo>
                  <a:lnTo>
                    <a:pt x="2198814" y="0"/>
                  </a:lnTo>
                  <a:close/>
                </a:path>
                <a:path w="6692900" h="5889625">
                  <a:moveTo>
                    <a:pt x="3702583" y="868426"/>
                  </a:moveTo>
                  <a:lnTo>
                    <a:pt x="0" y="868426"/>
                  </a:lnTo>
                  <a:lnTo>
                    <a:pt x="0" y="887476"/>
                  </a:lnTo>
                  <a:lnTo>
                    <a:pt x="3702583" y="887476"/>
                  </a:lnTo>
                  <a:lnTo>
                    <a:pt x="3702583" y="868426"/>
                  </a:lnTo>
                  <a:close/>
                </a:path>
                <a:path w="6692900" h="5889625">
                  <a:moveTo>
                    <a:pt x="6692633" y="5870575"/>
                  </a:moveTo>
                  <a:lnTo>
                    <a:pt x="0" y="5870575"/>
                  </a:lnTo>
                  <a:lnTo>
                    <a:pt x="0" y="5889625"/>
                  </a:lnTo>
                  <a:lnTo>
                    <a:pt x="6692633" y="5889625"/>
                  </a:lnTo>
                  <a:lnTo>
                    <a:pt x="6692633" y="58705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075741" y="2832713"/>
              <a:ext cx="914400" cy="0"/>
            </a:xfrm>
            <a:custGeom>
              <a:avLst/>
              <a:gdLst/>
              <a:ahLst/>
              <a:cxnLst/>
              <a:rect l="l" t="t" r="r" b="b"/>
              <a:pathLst>
                <a:path w="914400">
                  <a:moveTo>
                    <a:pt x="0" y="0"/>
                  </a:moveTo>
                  <a:lnTo>
                    <a:pt x="914365" y="0"/>
                  </a:lnTo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38253" y="2401786"/>
              <a:ext cx="1276985" cy="0"/>
            </a:xfrm>
            <a:custGeom>
              <a:avLst/>
              <a:gdLst/>
              <a:ahLst/>
              <a:cxnLst/>
              <a:rect l="l" t="t" r="r" b="b"/>
              <a:pathLst>
                <a:path w="1276985">
                  <a:moveTo>
                    <a:pt x="0" y="0"/>
                  </a:moveTo>
                  <a:lnTo>
                    <a:pt x="1276439" y="0"/>
                  </a:lnTo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534093" y="9506968"/>
              <a:ext cx="3752849" cy="78003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534093" y="0"/>
              <a:ext cx="3753905" cy="1638299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675596" y="5578647"/>
            <a:ext cx="6018461" cy="3067891"/>
          </a:xfrm>
          <a:prstGeom prst="rect">
            <a:avLst/>
          </a:prstGeom>
        </p:spPr>
        <p:txBody>
          <a:bodyPr vert="horz" wrap="square" lIns="0" tIns="288925" rIns="0" bIns="0" rtlCol="0">
            <a:spAutoFit/>
          </a:bodyPr>
          <a:lstStyle/>
          <a:p>
            <a:pPr marL="12700" marR="5080">
              <a:lnSpc>
                <a:spcPct val="74100"/>
              </a:lnSpc>
              <a:spcBef>
                <a:spcPts val="2275"/>
              </a:spcBef>
            </a:pPr>
            <a:r>
              <a:rPr lang="en-US" dirty="0">
                <a:latin typeface="+mn-lt"/>
              </a:rPr>
              <a:t>MITRUST Project Presentation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14437"/>
              <a:ext cx="18288000" cy="10273030"/>
            </a:xfrm>
            <a:custGeom>
              <a:avLst/>
              <a:gdLst/>
              <a:ahLst/>
              <a:cxnLst/>
              <a:rect l="l" t="t" r="r" b="b"/>
              <a:pathLst>
                <a:path w="18288000" h="10273030">
                  <a:moveTo>
                    <a:pt x="18287998" y="10272562"/>
                  </a:moveTo>
                  <a:lnTo>
                    <a:pt x="0" y="10272561"/>
                  </a:lnTo>
                  <a:lnTo>
                    <a:pt x="0" y="10229242"/>
                  </a:lnTo>
                  <a:lnTo>
                    <a:pt x="18287998" y="0"/>
                  </a:lnTo>
                  <a:lnTo>
                    <a:pt x="18287998" y="10272562"/>
                  </a:lnTo>
                  <a:close/>
                </a:path>
              </a:pathLst>
            </a:custGeom>
            <a:solidFill>
              <a:srgbClr val="535353">
                <a:alpha val="470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05711" y="0"/>
              <a:ext cx="11982288" cy="102869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28699" y="3703456"/>
              <a:ext cx="16230600" cy="5553075"/>
            </a:xfrm>
            <a:custGeom>
              <a:avLst/>
              <a:gdLst/>
              <a:ahLst/>
              <a:cxnLst/>
              <a:rect l="l" t="t" r="r" b="b"/>
              <a:pathLst>
                <a:path w="16230600" h="5553075">
                  <a:moveTo>
                    <a:pt x="16230598" y="5553074"/>
                  </a:moveTo>
                  <a:lnTo>
                    <a:pt x="0" y="5553074"/>
                  </a:lnTo>
                  <a:lnTo>
                    <a:pt x="0" y="0"/>
                  </a:lnTo>
                  <a:lnTo>
                    <a:pt x="16230598" y="0"/>
                  </a:lnTo>
                  <a:lnTo>
                    <a:pt x="16230598" y="5553074"/>
                  </a:lnTo>
                  <a:close/>
                </a:path>
              </a:pathLst>
            </a:custGeom>
            <a:solidFill>
              <a:srgbClr val="20345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82257" y="0"/>
              <a:ext cx="8605741" cy="10286999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xfrm>
            <a:off x="609600" y="3517447"/>
            <a:ext cx="9677400" cy="5385449"/>
          </a:xfrm>
          <a:prstGeom prst="rect">
            <a:avLst/>
          </a:prstGeom>
        </p:spPr>
        <p:txBody>
          <a:bodyPr vert="horz" wrap="square" lIns="0" tIns="197485" rIns="0" bIns="0" rtlCol="0" anchor="t">
            <a:spAutoFit/>
          </a:bodyPr>
          <a:lstStyle/>
          <a:p>
            <a:pPr marL="882015" indent="-342900">
              <a:lnSpc>
                <a:spcPct val="100000"/>
              </a:lnSpc>
              <a:spcBef>
                <a:spcPts val="1555"/>
              </a:spcBef>
              <a:buFont typeface="Arial" panose="020B0604020202020204" pitchFamily="34" charset="0"/>
              <a:buChar char="•"/>
            </a:pPr>
            <a:r>
              <a:rPr lang="en-GB" sz="3300" spc="95" dirty="0">
                <a:latin typeface="+mj-lt"/>
              </a:rPr>
              <a:t>Construction accounts for 11-13% of the global GDP (Gross Domestic Product)</a:t>
            </a:r>
          </a:p>
          <a:p>
            <a:pPr marL="882015" indent="-342900">
              <a:lnSpc>
                <a:spcPct val="100000"/>
              </a:lnSpc>
              <a:spcBef>
                <a:spcPts val="1555"/>
              </a:spcBef>
              <a:buFont typeface="Arial" panose="020B0604020202020204" pitchFamily="34" charset="0"/>
              <a:buChar char="•"/>
            </a:pPr>
            <a:r>
              <a:rPr lang="en-GB" sz="3300" spc="95" dirty="0">
                <a:latin typeface="+mj-lt"/>
              </a:rPr>
              <a:t>One of the main objectives of the Construction 2020 EU Strategy refers to the improvement of the human capital</a:t>
            </a:r>
          </a:p>
          <a:p>
            <a:pPr marL="882015" indent="-342900">
              <a:lnSpc>
                <a:spcPct val="100000"/>
              </a:lnSpc>
              <a:spcBef>
                <a:spcPts val="1555"/>
              </a:spcBef>
              <a:buFont typeface="Arial" panose="020B0604020202020204" pitchFamily="34" charset="0"/>
              <a:buChar char="•"/>
            </a:pPr>
            <a:r>
              <a:rPr lang="en-GB" sz="3300" spc="95" dirty="0">
                <a:latin typeface="+mj-lt"/>
              </a:rPr>
              <a:t>Construction is one of the top 10 principal sectors of employment for migrants in the EU</a:t>
            </a:r>
          </a:p>
          <a:p>
            <a:pPr marL="882015" indent="-342900">
              <a:lnSpc>
                <a:spcPct val="100000"/>
              </a:lnSpc>
              <a:spcBef>
                <a:spcPts val="1555"/>
              </a:spcBef>
              <a:buFont typeface="Arial" panose="020B0604020202020204" pitchFamily="34" charset="0"/>
              <a:buChar char="•"/>
            </a:pPr>
            <a:r>
              <a:rPr lang="en-GB" sz="3300" spc="95" dirty="0">
                <a:latin typeface="+mj-lt"/>
              </a:rPr>
              <a:t>A key aim of the BUILD UP Skills initiative with specific attention to vocational training</a:t>
            </a:r>
          </a:p>
        </p:txBody>
      </p:sp>
      <p:grpSp>
        <p:nvGrpSpPr>
          <p:cNvPr id="12" name="object 12"/>
          <p:cNvGrpSpPr/>
          <p:nvPr/>
        </p:nvGrpSpPr>
        <p:grpSpPr>
          <a:xfrm>
            <a:off x="0" y="0"/>
            <a:ext cx="17245965" cy="10287000"/>
            <a:chOff x="0" y="0"/>
            <a:chExt cx="17245965" cy="10287000"/>
          </a:xfrm>
        </p:grpSpPr>
        <p:sp>
          <p:nvSpPr>
            <p:cNvPr id="13" name="object 13"/>
            <p:cNvSpPr/>
            <p:nvPr/>
          </p:nvSpPr>
          <p:spPr>
            <a:xfrm>
              <a:off x="15487586" y="8956800"/>
              <a:ext cx="1758950" cy="295910"/>
            </a:xfrm>
            <a:custGeom>
              <a:avLst/>
              <a:gdLst/>
              <a:ahLst/>
              <a:cxnLst/>
              <a:rect l="l" t="t" r="r" b="b"/>
              <a:pathLst>
                <a:path w="1758950" h="295909">
                  <a:moveTo>
                    <a:pt x="147355" y="295299"/>
                  </a:moveTo>
                  <a:lnTo>
                    <a:pt x="100830" y="287759"/>
                  </a:lnTo>
                  <a:lnTo>
                    <a:pt x="60385" y="266773"/>
                  </a:lnTo>
                  <a:lnTo>
                    <a:pt x="28468" y="234793"/>
                  </a:lnTo>
                  <a:lnTo>
                    <a:pt x="7524" y="194269"/>
                  </a:lnTo>
                  <a:lnTo>
                    <a:pt x="0" y="147651"/>
                  </a:lnTo>
                  <a:lnTo>
                    <a:pt x="7524" y="101033"/>
                  </a:lnTo>
                  <a:lnTo>
                    <a:pt x="28468" y="60507"/>
                  </a:lnTo>
                  <a:lnTo>
                    <a:pt x="60385" y="28526"/>
                  </a:lnTo>
                  <a:lnTo>
                    <a:pt x="100830" y="7540"/>
                  </a:lnTo>
                  <a:lnTo>
                    <a:pt x="147355" y="0"/>
                  </a:lnTo>
                  <a:lnTo>
                    <a:pt x="193880" y="7540"/>
                  </a:lnTo>
                  <a:lnTo>
                    <a:pt x="234323" y="28526"/>
                  </a:lnTo>
                  <a:lnTo>
                    <a:pt x="260450" y="54706"/>
                  </a:lnTo>
                  <a:lnTo>
                    <a:pt x="147355" y="54706"/>
                  </a:lnTo>
                  <a:lnTo>
                    <a:pt x="111283" y="62021"/>
                  </a:lnTo>
                  <a:lnTo>
                    <a:pt x="81795" y="81959"/>
                  </a:lnTo>
                  <a:lnTo>
                    <a:pt x="61897" y="111507"/>
                  </a:lnTo>
                  <a:lnTo>
                    <a:pt x="54597" y="147652"/>
                  </a:lnTo>
                  <a:lnTo>
                    <a:pt x="61897" y="183795"/>
                  </a:lnTo>
                  <a:lnTo>
                    <a:pt x="81795" y="213341"/>
                  </a:lnTo>
                  <a:lnTo>
                    <a:pt x="111283" y="233278"/>
                  </a:lnTo>
                  <a:lnTo>
                    <a:pt x="147355" y="240592"/>
                  </a:lnTo>
                  <a:lnTo>
                    <a:pt x="260451" y="240592"/>
                  </a:lnTo>
                  <a:lnTo>
                    <a:pt x="234323" y="266773"/>
                  </a:lnTo>
                  <a:lnTo>
                    <a:pt x="193880" y="287759"/>
                  </a:lnTo>
                  <a:lnTo>
                    <a:pt x="147355" y="295299"/>
                  </a:lnTo>
                  <a:close/>
                </a:path>
                <a:path w="1758950" h="295909">
                  <a:moveTo>
                    <a:pt x="260451" y="240592"/>
                  </a:moveTo>
                  <a:lnTo>
                    <a:pt x="147355" y="240592"/>
                  </a:lnTo>
                  <a:lnTo>
                    <a:pt x="183425" y="233277"/>
                  </a:lnTo>
                  <a:lnTo>
                    <a:pt x="212912" y="213341"/>
                  </a:lnTo>
                  <a:lnTo>
                    <a:pt x="232809" y="183795"/>
                  </a:lnTo>
                  <a:lnTo>
                    <a:pt x="240109" y="147651"/>
                  </a:lnTo>
                  <a:lnTo>
                    <a:pt x="232809" y="111506"/>
                  </a:lnTo>
                  <a:lnTo>
                    <a:pt x="212911" y="81959"/>
                  </a:lnTo>
                  <a:lnTo>
                    <a:pt x="183425" y="62021"/>
                  </a:lnTo>
                  <a:lnTo>
                    <a:pt x="147355" y="54706"/>
                  </a:lnTo>
                  <a:lnTo>
                    <a:pt x="260450" y="54706"/>
                  </a:lnTo>
                  <a:lnTo>
                    <a:pt x="266239" y="60507"/>
                  </a:lnTo>
                  <a:lnTo>
                    <a:pt x="287182" y="101033"/>
                  </a:lnTo>
                  <a:lnTo>
                    <a:pt x="294706" y="147652"/>
                  </a:lnTo>
                  <a:lnTo>
                    <a:pt x="287182" y="194269"/>
                  </a:lnTo>
                  <a:lnTo>
                    <a:pt x="266239" y="234793"/>
                  </a:lnTo>
                  <a:lnTo>
                    <a:pt x="260451" y="240592"/>
                  </a:lnTo>
                  <a:close/>
                </a:path>
                <a:path w="1758950" h="295909">
                  <a:moveTo>
                    <a:pt x="635239" y="295299"/>
                  </a:moveTo>
                  <a:lnTo>
                    <a:pt x="588714" y="287759"/>
                  </a:lnTo>
                  <a:lnTo>
                    <a:pt x="548271" y="266773"/>
                  </a:lnTo>
                  <a:lnTo>
                    <a:pt x="516355" y="234793"/>
                  </a:lnTo>
                  <a:lnTo>
                    <a:pt x="495412" y="194269"/>
                  </a:lnTo>
                  <a:lnTo>
                    <a:pt x="487888" y="147651"/>
                  </a:lnTo>
                  <a:lnTo>
                    <a:pt x="495412" y="101033"/>
                  </a:lnTo>
                  <a:lnTo>
                    <a:pt x="516355" y="60507"/>
                  </a:lnTo>
                  <a:lnTo>
                    <a:pt x="548271" y="28526"/>
                  </a:lnTo>
                  <a:lnTo>
                    <a:pt x="588714" y="7540"/>
                  </a:lnTo>
                  <a:lnTo>
                    <a:pt x="635239" y="0"/>
                  </a:lnTo>
                  <a:lnTo>
                    <a:pt x="681764" y="7540"/>
                  </a:lnTo>
                  <a:lnTo>
                    <a:pt x="722208" y="28526"/>
                  </a:lnTo>
                  <a:lnTo>
                    <a:pt x="748336" y="54706"/>
                  </a:lnTo>
                  <a:lnTo>
                    <a:pt x="635239" y="54706"/>
                  </a:lnTo>
                  <a:lnTo>
                    <a:pt x="599169" y="62021"/>
                  </a:lnTo>
                  <a:lnTo>
                    <a:pt x="569682" y="81959"/>
                  </a:lnTo>
                  <a:lnTo>
                    <a:pt x="549785" y="111507"/>
                  </a:lnTo>
                  <a:lnTo>
                    <a:pt x="542485" y="147652"/>
                  </a:lnTo>
                  <a:lnTo>
                    <a:pt x="549785" y="183795"/>
                  </a:lnTo>
                  <a:lnTo>
                    <a:pt x="569683" y="213341"/>
                  </a:lnTo>
                  <a:lnTo>
                    <a:pt x="599170" y="233278"/>
                  </a:lnTo>
                  <a:lnTo>
                    <a:pt x="635239" y="240592"/>
                  </a:lnTo>
                  <a:lnTo>
                    <a:pt x="748338" y="240592"/>
                  </a:lnTo>
                  <a:lnTo>
                    <a:pt x="722208" y="266773"/>
                  </a:lnTo>
                  <a:lnTo>
                    <a:pt x="681764" y="287759"/>
                  </a:lnTo>
                  <a:lnTo>
                    <a:pt x="635239" y="295299"/>
                  </a:lnTo>
                  <a:close/>
                </a:path>
                <a:path w="1758950" h="295909">
                  <a:moveTo>
                    <a:pt x="748338" y="240592"/>
                  </a:moveTo>
                  <a:lnTo>
                    <a:pt x="635239" y="240592"/>
                  </a:lnTo>
                  <a:lnTo>
                    <a:pt x="671311" y="233277"/>
                  </a:lnTo>
                  <a:lnTo>
                    <a:pt x="700799" y="213341"/>
                  </a:lnTo>
                  <a:lnTo>
                    <a:pt x="720697" y="183795"/>
                  </a:lnTo>
                  <a:lnTo>
                    <a:pt x="727997" y="147651"/>
                  </a:lnTo>
                  <a:lnTo>
                    <a:pt x="720697" y="111506"/>
                  </a:lnTo>
                  <a:lnTo>
                    <a:pt x="700799" y="81959"/>
                  </a:lnTo>
                  <a:lnTo>
                    <a:pt x="671311" y="62021"/>
                  </a:lnTo>
                  <a:lnTo>
                    <a:pt x="635239" y="54706"/>
                  </a:lnTo>
                  <a:lnTo>
                    <a:pt x="748336" y="54706"/>
                  </a:lnTo>
                  <a:lnTo>
                    <a:pt x="754126" y="60507"/>
                  </a:lnTo>
                  <a:lnTo>
                    <a:pt x="775069" y="101033"/>
                  </a:lnTo>
                  <a:lnTo>
                    <a:pt x="782594" y="147652"/>
                  </a:lnTo>
                  <a:lnTo>
                    <a:pt x="775069" y="194269"/>
                  </a:lnTo>
                  <a:lnTo>
                    <a:pt x="754125" y="234793"/>
                  </a:lnTo>
                  <a:lnTo>
                    <a:pt x="748338" y="240592"/>
                  </a:lnTo>
                  <a:close/>
                </a:path>
                <a:path w="1758950" h="295909">
                  <a:moveTo>
                    <a:pt x="1123127" y="295299"/>
                  </a:moveTo>
                  <a:lnTo>
                    <a:pt x="1076602" y="287759"/>
                  </a:lnTo>
                  <a:lnTo>
                    <a:pt x="1036159" y="266773"/>
                  </a:lnTo>
                  <a:lnTo>
                    <a:pt x="1004243" y="234793"/>
                  </a:lnTo>
                  <a:lnTo>
                    <a:pt x="983300" y="194269"/>
                  </a:lnTo>
                  <a:lnTo>
                    <a:pt x="975776" y="147651"/>
                  </a:lnTo>
                  <a:lnTo>
                    <a:pt x="983300" y="101033"/>
                  </a:lnTo>
                  <a:lnTo>
                    <a:pt x="1004243" y="60507"/>
                  </a:lnTo>
                  <a:lnTo>
                    <a:pt x="1036159" y="28526"/>
                  </a:lnTo>
                  <a:lnTo>
                    <a:pt x="1076602" y="7540"/>
                  </a:lnTo>
                  <a:lnTo>
                    <a:pt x="1123127" y="0"/>
                  </a:lnTo>
                  <a:lnTo>
                    <a:pt x="1169651" y="7540"/>
                  </a:lnTo>
                  <a:lnTo>
                    <a:pt x="1210095" y="28526"/>
                  </a:lnTo>
                  <a:lnTo>
                    <a:pt x="1236221" y="54706"/>
                  </a:lnTo>
                  <a:lnTo>
                    <a:pt x="1123127" y="54706"/>
                  </a:lnTo>
                  <a:lnTo>
                    <a:pt x="1087057" y="62021"/>
                  </a:lnTo>
                  <a:lnTo>
                    <a:pt x="1057570" y="81959"/>
                  </a:lnTo>
                  <a:lnTo>
                    <a:pt x="1037673" y="111507"/>
                  </a:lnTo>
                  <a:lnTo>
                    <a:pt x="1030372" y="147652"/>
                  </a:lnTo>
                  <a:lnTo>
                    <a:pt x="1037673" y="183795"/>
                  </a:lnTo>
                  <a:lnTo>
                    <a:pt x="1057571" y="213341"/>
                  </a:lnTo>
                  <a:lnTo>
                    <a:pt x="1087057" y="233278"/>
                  </a:lnTo>
                  <a:lnTo>
                    <a:pt x="1123127" y="240592"/>
                  </a:lnTo>
                  <a:lnTo>
                    <a:pt x="1236223" y="240592"/>
                  </a:lnTo>
                  <a:lnTo>
                    <a:pt x="1210095" y="266773"/>
                  </a:lnTo>
                  <a:lnTo>
                    <a:pt x="1169652" y="287759"/>
                  </a:lnTo>
                  <a:lnTo>
                    <a:pt x="1123127" y="295299"/>
                  </a:lnTo>
                  <a:close/>
                </a:path>
                <a:path w="1758950" h="295909">
                  <a:moveTo>
                    <a:pt x="1236223" y="240592"/>
                  </a:moveTo>
                  <a:lnTo>
                    <a:pt x="1123127" y="240592"/>
                  </a:lnTo>
                  <a:lnTo>
                    <a:pt x="1159196" y="233277"/>
                  </a:lnTo>
                  <a:lnTo>
                    <a:pt x="1188683" y="213341"/>
                  </a:lnTo>
                  <a:lnTo>
                    <a:pt x="1208580" y="183795"/>
                  </a:lnTo>
                  <a:lnTo>
                    <a:pt x="1215881" y="147651"/>
                  </a:lnTo>
                  <a:lnTo>
                    <a:pt x="1208580" y="111506"/>
                  </a:lnTo>
                  <a:lnTo>
                    <a:pt x="1188683" y="81959"/>
                  </a:lnTo>
                  <a:lnTo>
                    <a:pt x="1159196" y="62021"/>
                  </a:lnTo>
                  <a:lnTo>
                    <a:pt x="1123127" y="54706"/>
                  </a:lnTo>
                  <a:lnTo>
                    <a:pt x="1236221" y="54706"/>
                  </a:lnTo>
                  <a:lnTo>
                    <a:pt x="1242010" y="60507"/>
                  </a:lnTo>
                  <a:lnTo>
                    <a:pt x="1262953" y="101033"/>
                  </a:lnTo>
                  <a:lnTo>
                    <a:pt x="1270478" y="147652"/>
                  </a:lnTo>
                  <a:lnTo>
                    <a:pt x="1262953" y="194269"/>
                  </a:lnTo>
                  <a:lnTo>
                    <a:pt x="1242011" y="234793"/>
                  </a:lnTo>
                  <a:lnTo>
                    <a:pt x="1236223" y="240592"/>
                  </a:lnTo>
                  <a:close/>
                </a:path>
                <a:path w="1758950" h="295909">
                  <a:moveTo>
                    <a:pt x="1611015" y="295299"/>
                  </a:moveTo>
                  <a:lnTo>
                    <a:pt x="1564492" y="287759"/>
                  </a:lnTo>
                  <a:lnTo>
                    <a:pt x="1524049" y="266773"/>
                  </a:lnTo>
                  <a:lnTo>
                    <a:pt x="1492133" y="234793"/>
                  </a:lnTo>
                  <a:lnTo>
                    <a:pt x="1471189" y="194269"/>
                  </a:lnTo>
                  <a:lnTo>
                    <a:pt x="1463664" y="147651"/>
                  </a:lnTo>
                  <a:lnTo>
                    <a:pt x="1471189" y="101033"/>
                  </a:lnTo>
                  <a:lnTo>
                    <a:pt x="1492133" y="60507"/>
                  </a:lnTo>
                  <a:lnTo>
                    <a:pt x="1524049" y="28526"/>
                  </a:lnTo>
                  <a:lnTo>
                    <a:pt x="1564492" y="7540"/>
                  </a:lnTo>
                  <a:lnTo>
                    <a:pt x="1611015" y="0"/>
                  </a:lnTo>
                  <a:lnTo>
                    <a:pt x="1657538" y="7540"/>
                  </a:lnTo>
                  <a:lnTo>
                    <a:pt x="1697981" y="28526"/>
                  </a:lnTo>
                  <a:lnTo>
                    <a:pt x="1724108" y="54706"/>
                  </a:lnTo>
                  <a:lnTo>
                    <a:pt x="1611015" y="54706"/>
                  </a:lnTo>
                  <a:lnTo>
                    <a:pt x="1574944" y="62021"/>
                  </a:lnTo>
                  <a:lnTo>
                    <a:pt x="1545457" y="81959"/>
                  </a:lnTo>
                  <a:lnTo>
                    <a:pt x="1525561" y="111507"/>
                  </a:lnTo>
                  <a:lnTo>
                    <a:pt x="1518261" y="147652"/>
                  </a:lnTo>
                  <a:lnTo>
                    <a:pt x="1525561" y="183795"/>
                  </a:lnTo>
                  <a:lnTo>
                    <a:pt x="1545457" y="213341"/>
                  </a:lnTo>
                  <a:lnTo>
                    <a:pt x="1574944" y="233278"/>
                  </a:lnTo>
                  <a:lnTo>
                    <a:pt x="1611015" y="240592"/>
                  </a:lnTo>
                  <a:lnTo>
                    <a:pt x="1724110" y="240592"/>
                  </a:lnTo>
                  <a:lnTo>
                    <a:pt x="1697981" y="266773"/>
                  </a:lnTo>
                  <a:lnTo>
                    <a:pt x="1657538" y="287759"/>
                  </a:lnTo>
                  <a:lnTo>
                    <a:pt x="1611015" y="295299"/>
                  </a:lnTo>
                  <a:close/>
                </a:path>
                <a:path w="1758950" h="295909">
                  <a:moveTo>
                    <a:pt x="1724110" y="240592"/>
                  </a:moveTo>
                  <a:lnTo>
                    <a:pt x="1611015" y="240592"/>
                  </a:lnTo>
                  <a:lnTo>
                    <a:pt x="1647087" y="233277"/>
                  </a:lnTo>
                  <a:lnTo>
                    <a:pt x="1676573" y="213341"/>
                  </a:lnTo>
                  <a:lnTo>
                    <a:pt x="1696469" y="183795"/>
                  </a:lnTo>
                  <a:lnTo>
                    <a:pt x="1703769" y="147651"/>
                  </a:lnTo>
                  <a:lnTo>
                    <a:pt x="1696469" y="111506"/>
                  </a:lnTo>
                  <a:lnTo>
                    <a:pt x="1676573" y="81959"/>
                  </a:lnTo>
                  <a:lnTo>
                    <a:pt x="1647086" y="62021"/>
                  </a:lnTo>
                  <a:lnTo>
                    <a:pt x="1611015" y="54706"/>
                  </a:lnTo>
                  <a:lnTo>
                    <a:pt x="1724108" y="54706"/>
                  </a:lnTo>
                  <a:lnTo>
                    <a:pt x="1729898" y="60507"/>
                  </a:lnTo>
                  <a:lnTo>
                    <a:pt x="1750841" y="101033"/>
                  </a:lnTo>
                  <a:lnTo>
                    <a:pt x="1758366" y="147652"/>
                  </a:lnTo>
                  <a:lnTo>
                    <a:pt x="1750841" y="194269"/>
                  </a:lnTo>
                  <a:lnTo>
                    <a:pt x="1729898" y="234793"/>
                  </a:lnTo>
                  <a:lnTo>
                    <a:pt x="1724110" y="2405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905124" cy="143457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9575446"/>
              <a:ext cx="3390899" cy="711553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98C641C8-A0C3-46DF-B7B0-41935CBBB668}"/>
              </a:ext>
            </a:extLst>
          </p:cNvPr>
          <p:cNvSpPr txBox="1"/>
          <p:nvPr/>
        </p:nvSpPr>
        <p:spPr>
          <a:xfrm>
            <a:off x="896077" y="2194008"/>
            <a:ext cx="141376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2034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FB36138-148B-4B14-A51C-2B18614C0A64}"/>
              </a:ext>
            </a:extLst>
          </p:cNvPr>
          <p:cNvSpPr/>
          <p:nvPr/>
        </p:nvSpPr>
        <p:spPr>
          <a:xfrm>
            <a:off x="5638800" y="2019301"/>
            <a:ext cx="11658600" cy="7391400"/>
          </a:xfrm>
          <a:prstGeom prst="rect">
            <a:avLst/>
          </a:prstGeom>
          <a:solidFill>
            <a:srgbClr val="203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99654" y="9575448"/>
            <a:ext cx="3388344" cy="71155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382530" y="1"/>
            <a:ext cx="2905124" cy="1434571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91179" y="2302195"/>
            <a:ext cx="3658859" cy="36576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009810C-7AA6-4B25-B06F-CDF693A17041}"/>
              </a:ext>
            </a:extLst>
          </p:cNvPr>
          <p:cNvSpPr txBox="1"/>
          <p:nvPr/>
        </p:nvSpPr>
        <p:spPr>
          <a:xfrm>
            <a:off x="762000" y="584925"/>
            <a:ext cx="141376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2034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Barriers to the training of building workers	</a:t>
            </a:r>
            <a:endParaRPr lang="en-US" sz="6000" b="1" dirty="0">
              <a:solidFill>
                <a:srgbClr val="20345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269B9D-845C-4C7D-87C9-E63B6FBC685B}"/>
              </a:ext>
            </a:extLst>
          </p:cNvPr>
          <p:cNvSpPr txBox="1"/>
          <p:nvPr/>
        </p:nvSpPr>
        <p:spPr>
          <a:xfrm>
            <a:off x="6019800" y="2400300"/>
            <a:ext cx="1091859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300" dirty="0">
                <a:solidFill>
                  <a:schemeClr val="bg1"/>
                </a:solidFill>
              </a:rPr>
              <a:t>There are several specific barriers:</a:t>
            </a:r>
          </a:p>
          <a:p>
            <a:pPr algn="just"/>
            <a:endParaRPr lang="en-US" sz="3300" dirty="0">
              <a:solidFill>
                <a:schemeClr val="bg1"/>
              </a:solidFill>
            </a:endParaRPr>
          </a:p>
          <a:p>
            <a:pPr marL="587375" indent="-587375" algn="just"/>
            <a:r>
              <a:rPr lang="en-US" sz="3300" dirty="0">
                <a:solidFill>
                  <a:schemeClr val="bg1"/>
                </a:solidFill>
              </a:rPr>
              <a:t>- 	</a:t>
            </a:r>
            <a:r>
              <a:rPr lang="en-GB" sz="3300" dirty="0">
                <a:solidFill>
                  <a:schemeClr val="bg1"/>
                </a:solidFill>
              </a:rPr>
              <a:t>Lack of new technologies that support the access of migrant workers to training</a:t>
            </a:r>
            <a:endParaRPr lang="en-US" sz="3300" dirty="0">
              <a:solidFill>
                <a:schemeClr val="bg1"/>
              </a:solidFill>
            </a:endParaRPr>
          </a:p>
          <a:p>
            <a:pPr marL="587375" indent="-587375" algn="just"/>
            <a:r>
              <a:rPr lang="en-US" sz="3300" dirty="0">
                <a:solidFill>
                  <a:schemeClr val="bg1"/>
                </a:solidFill>
              </a:rPr>
              <a:t>- 	</a:t>
            </a:r>
            <a:r>
              <a:rPr lang="en-GB" sz="3300" dirty="0">
                <a:solidFill>
                  <a:schemeClr val="bg1"/>
                </a:solidFill>
              </a:rPr>
              <a:t>Cultural and linguistic barriers may also pose a difficulty in attending training</a:t>
            </a:r>
            <a:endParaRPr lang="en-US" sz="3300" dirty="0">
              <a:solidFill>
                <a:schemeClr val="bg1"/>
              </a:solidFill>
            </a:endParaRPr>
          </a:p>
          <a:p>
            <a:pPr marL="625475" indent="-625475" algn="just">
              <a:buFontTx/>
              <a:buChar char="-"/>
            </a:pPr>
            <a:endParaRPr lang="en-US" sz="3300" dirty="0">
              <a:solidFill>
                <a:schemeClr val="bg1"/>
              </a:solidFill>
            </a:endParaRPr>
          </a:p>
          <a:p>
            <a:pPr marL="358775" indent="-358775" algn="just"/>
            <a:r>
              <a:rPr lang="en-GB" sz="3300" dirty="0">
                <a:solidFill>
                  <a:schemeClr val="bg1"/>
                </a:solidFill>
              </a:rPr>
              <a:t>Thus, low-skilled migrant workers are at risk of losing their jobs</a:t>
            </a:r>
            <a:endParaRPr lang="en-US" sz="3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795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FB36138-148B-4B14-A51C-2B18614C0A64}"/>
              </a:ext>
            </a:extLst>
          </p:cNvPr>
          <p:cNvSpPr/>
          <p:nvPr/>
        </p:nvSpPr>
        <p:spPr>
          <a:xfrm>
            <a:off x="5638800" y="2454595"/>
            <a:ext cx="11658600" cy="5355905"/>
          </a:xfrm>
          <a:prstGeom prst="rect">
            <a:avLst/>
          </a:prstGeom>
          <a:solidFill>
            <a:srgbClr val="203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99654" y="9575448"/>
            <a:ext cx="3388344" cy="71155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382530" y="1"/>
            <a:ext cx="2905124" cy="1434571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91179" y="2302195"/>
            <a:ext cx="3658859" cy="36576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009810C-7AA6-4B25-B06F-CDF693A17041}"/>
              </a:ext>
            </a:extLst>
          </p:cNvPr>
          <p:cNvSpPr txBox="1"/>
          <p:nvPr/>
        </p:nvSpPr>
        <p:spPr>
          <a:xfrm>
            <a:off x="762000" y="584925"/>
            <a:ext cx="141376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2034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Globalization and technological changes have affected the EU construction</a:t>
            </a:r>
            <a:endParaRPr lang="en-US" sz="6000" b="1" dirty="0">
              <a:solidFill>
                <a:srgbClr val="20345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269B9D-845C-4C7D-87C9-E63B6FBC685B}"/>
              </a:ext>
            </a:extLst>
          </p:cNvPr>
          <p:cNvSpPr txBox="1"/>
          <p:nvPr/>
        </p:nvSpPr>
        <p:spPr>
          <a:xfrm>
            <a:off x="6062127" y="2705100"/>
            <a:ext cx="1091859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300" dirty="0">
                <a:solidFill>
                  <a:schemeClr val="bg1"/>
                </a:solidFill>
              </a:rPr>
              <a:t>For this reason:</a:t>
            </a:r>
          </a:p>
          <a:p>
            <a:pPr algn="just"/>
            <a:endParaRPr lang="en-US" sz="3300" dirty="0">
              <a:solidFill>
                <a:schemeClr val="bg1"/>
              </a:solidFill>
            </a:endParaRPr>
          </a:p>
          <a:p>
            <a:pPr marL="358775" indent="-358775" algn="just"/>
            <a:r>
              <a:rPr lang="en-US" sz="3300" dirty="0">
                <a:solidFill>
                  <a:schemeClr val="bg1"/>
                </a:solidFill>
              </a:rPr>
              <a:t>- </a:t>
            </a:r>
            <a:r>
              <a:rPr lang="en-GB" sz="3300" dirty="0">
                <a:solidFill>
                  <a:schemeClr val="bg1"/>
                </a:solidFill>
              </a:rPr>
              <a:t>building workers are forced to equipe with new skills (technical, soft, and language skills)</a:t>
            </a:r>
            <a:endParaRPr lang="en-US" sz="3300" dirty="0">
              <a:solidFill>
                <a:schemeClr val="bg1"/>
              </a:solidFill>
            </a:endParaRPr>
          </a:p>
          <a:p>
            <a:pPr marL="358775" indent="-358775" algn="just"/>
            <a:r>
              <a:rPr lang="en-US" sz="3300" dirty="0">
                <a:solidFill>
                  <a:schemeClr val="bg1"/>
                </a:solidFill>
              </a:rPr>
              <a:t>- 	</a:t>
            </a:r>
            <a:r>
              <a:rPr lang="en-GB" sz="3300" dirty="0">
                <a:solidFill>
                  <a:schemeClr val="bg1"/>
                </a:solidFill>
              </a:rPr>
              <a:t>there is more need for VET support</a:t>
            </a:r>
          </a:p>
          <a:p>
            <a:pPr marL="358775" indent="-358775" algn="just"/>
            <a:r>
              <a:rPr lang="en-US" sz="3300" dirty="0">
                <a:solidFill>
                  <a:schemeClr val="bg1"/>
                </a:solidFill>
              </a:rPr>
              <a:t>- </a:t>
            </a:r>
            <a:r>
              <a:rPr lang="en-GB" sz="3300" dirty="0">
                <a:solidFill>
                  <a:schemeClr val="bg1"/>
                </a:solidFill>
              </a:rPr>
              <a:t>there is still a lack of investment in skills training by construction companies, due to a variety of reasons (market failures, unaffordable costs, etc.)</a:t>
            </a:r>
            <a:endParaRPr lang="en-US" sz="3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155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FB36138-148B-4B14-A51C-2B18614C0A64}"/>
              </a:ext>
            </a:extLst>
          </p:cNvPr>
          <p:cNvSpPr/>
          <p:nvPr/>
        </p:nvSpPr>
        <p:spPr>
          <a:xfrm>
            <a:off x="5638800" y="2454595"/>
            <a:ext cx="11658600" cy="5355905"/>
          </a:xfrm>
          <a:prstGeom prst="rect">
            <a:avLst/>
          </a:prstGeom>
          <a:solidFill>
            <a:srgbClr val="203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99654" y="9575448"/>
            <a:ext cx="3388344" cy="71155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382530" y="1"/>
            <a:ext cx="2905124" cy="1434571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91179" y="2302195"/>
            <a:ext cx="3658859" cy="36576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009810C-7AA6-4B25-B06F-CDF693A17041}"/>
              </a:ext>
            </a:extLst>
          </p:cNvPr>
          <p:cNvSpPr txBox="1"/>
          <p:nvPr/>
        </p:nvSpPr>
        <p:spPr>
          <a:xfrm>
            <a:off x="762000" y="584925"/>
            <a:ext cx="141376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2034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COVID-19 impact </a:t>
            </a:r>
            <a:endParaRPr lang="en-US" sz="6000" b="1" dirty="0">
              <a:solidFill>
                <a:srgbClr val="20345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269B9D-845C-4C7D-87C9-E63B6FBC685B}"/>
              </a:ext>
            </a:extLst>
          </p:cNvPr>
          <p:cNvSpPr txBox="1"/>
          <p:nvPr/>
        </p:nvSpPr>
        <p:spPr>
          <a:xfrm>
            <a:off x="6062127" y="2705100"/>
            <a:ext cx="10918595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 algn="just"/>
            <a:r>
              <a:rPr lang="en-GB" sz="3300" dirty="0">
                <a:solidFill>
                  <a:schemeClr val="bg1"/>
                </a:solidFill>
              </a:rPr>
              <a:t>Language learning of construction terminologies was happening on-the-job place and time until now</a:t>
            </a:r>
          </a:p>
          <a:p>
            <a:pPr marL="358775" indent="-358775" algn="just"/>
            <a:endParaRPr lang="en-GB" sz="3300" dirty="0">
              <a:solidFill>
                <a:schemeClr val="bg1"/>
              </a:solidFill>
            </a:endParaRPr>
          </a:p>
          <a:p>
            <a:pPr marL="358775" indent="-358775" algn="just"/>
            <a:r>
              <a:rPr lang="en-GB" sz="3300" dirty="0">
                <a:solidFill>
                  <a:schemeClr val="bg1"/>
                </a:solidFill>
              </a:rPr>
              <a:t> </a:t>
            </a:r>
          </a:p>
          <a:p>
            <a:pPr marL="358775" indent="-358775" algn="just"/>
            <a:r>
              <a:rPr lang="en-US" sz="3300" dirty="0">
                <a:solidFill>
                  <a:schemeClr val="bg1"/>
                </a:solidFill>
              </a:rPr>
              <a:t>- 	</a:t>
            </a:r>
            <a:r>
              <a:rPr lang="en-GB" sz="3300" dirty="0">
                <a:solidFill>
                  <a:schemeClr val="bg1"/>
                </a:solidFill>
              </a:rPr>
              <a:t>COVID-19 impact has affected this type of learning due to the demand of keeping social distancing and working as remotely as possible.</a:t>
            </a:r>
            <a:endParaRPr lang="en-US" sz="3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359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"/>
            <a:ext cx="18288000" cy="10287000"/>
            <a:chOff x="0" y="3"/>
            <a:chExt cx="18288000" cy="10287000"/>
          </a:xfrm>
        </p:grpSpPr>
        <p:sp>
          <p:nvSpPr>
            <p:cNvPr id="3" name="object 3"/>
            <p:cNvSpPr/>
            <p:nvPr/>
          </p:nvSpPr>
          <p:spPr>
            <a:xfrm>
              <a:off x="1028699" y="1349501"/>
              <a:ext cx="16230600" cy="7800975"/>
            </a:xfrm>
            <a:custGeom>
              <a:avLst/>
              <a:gdLst/>
              <a:ahLst/>
              <a:cxnLst/>
              <a:rect l="l" t="t" r="r" b="b"/>
              <a:pathLst>
                <a:path w="16230600" h="7800975">
                  <a:moveTo>
                    <a:pt x="16230598" y="7800974"/>
                  </a:moveTo>
                  <a:lnTo>
                    <a:pt x="0" y="7800974"/>
                  </a:lnTo>
                  <a:lnTo>
                    <a:pt x="0" y="0"/>
                  </a:lnTo>
                  <a:lnTo>
                    <a:pt x="16230598" y="0"/>
                  </a:lnTo>
                  <a:lnTo>
                    <a:pt x="16230598" y="7800974"/>
                  </a:lnTo>
                  <a:close/>
                </a:path>
              </a:pathLst>
            </a:custGeom>
            <a:solidFill>
              <a:srgbClr val="20345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"/>
              <a:ext cx="8127721" cy="10286996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14899654" y="3"/>
            <a:ext cx="3388360" cy="10287000"/>
            <a:chOff x="14899654" y="3"/>
            <a:chExt cx="3388360" cy="10287000"/>
          </a:xfrm>
        </p:grpSpPr>
        <p:sp>
          <p:nvSpPr>
            <p:cNvPr id="7" name="object 7"/>
            <p:cNvSpPr/>
            <p:nvPr/>
          </p:nvSpPr>
          <p:spPr>
            <a:xfrm>
              <a:off x="15147102" y="1603768"/>
              <a:ext cx="1758950" cy="295910"/>
            </a:xfrm>
            <a:custGeom>
              <a:avLst/>
              <a:gdLst/>
              <a:ahLst/>
              <a:cxnLst/>
              <a:rect l="l" t="t" r="r" b="b"/>
              <a:pathLst>
                <a:path w="1758950" h="295910">
                  <a:moveTo>
                    <a:pt x="147355" y="295299"/>
                  </a:moveTo>
                  <a:lnTo>
                    <a:pt x="100830" y="287759"/>
                  </a:lnTo>
                  <a:lnTo>
                    <a:pt x="60385" y="266773"/>
                  </a:lnTo>
                  <a:lnTo>
                    <a:pt x="28468" y="234793"/>
                  </a:lnTo>
                  <a:lnTo>
                    <a:pt x="7524" y="194269"/>
                  </a:lnTo>
                  <a:lnTo>
                    <a:pt x="0" y="147651"/>
                  </a:lnTo>
                  <a:lnTo>
                    <a:pt x="7524" y="101033"/>
                  </a:lnTo>
                  <a:lnTo>
                    <a:pt x="28468" y="60507"/>
                  </a:lnTo>
                  <a:lnTo>
                    <a:pt x="60385" y="28526"/>
                  </a:lnTo>
                  <a:lnTo>
                    <a:pt x="100830" y="7540"/>
                  </a:lnTo>
                  <a:lnTo>
                    <a:pt x="147355" y="0"/>
                  </a:lnTo>
                  <a:lnTo>
                    <a:pt x="193880" y="7540"/>
                  </a:lnTo>
                  <a:lnTo>
                    <a:pt x="234323" y="28526"/>
                  </a:lnTo>
                  <a:lnTo>
                    <a:pt x="260450" y="54706"/>
                  </a:lnTo>
                  <a:lnTo>
                    <a:pt x="147355" y="54706"/>
                  </a:lnTo>
                  <a:lnTo>
                    <a:pt x="111283" y="62021"/>
                  </a:lnTo>
                  <a:lnTo>
                    <a:pt x="81795" y="81959"/>
                  </a:lnTo>
                  <a:lnTo>
                    <a:pt x="61897" y="111507"/>
                  </a:lnTo>
                  <a:lnTo>
                    <a:pt x="54597" y="147652"/>
                  </a:lnTo>
                  <a:lnTo>
                    <a:pt x="61897" y="183795"/>
                  </a:lnTo>
                  <a:lnTo>
                    <a:pt x="81795" y="213341"/>
                  </a:lnTo>
                  <a:lnTo>
                    <a:pt x="111283" y="233278"/>
                  </a:lnTo>
                  <a:lnTo>
                    <a:pt x="147355" y="240592"/>
                  </a:lnTo>
                  <a:lnTo>
                    <a:pt x="260451" y="240592"/>
                  </a:lnTo>
                  <a:lnTo>
                    <a:pt x="234323" y="266773"/>
                  </a:lnTo>
                  <a:lnTo>
                    <a:pt x="193880" y="287759"/>
                  </a:lnTo>
                  <a:lnTo>
                    <a:pt x="147355" y="295299"/>
                  </a:lnTo>
                  <a:close/>
                </a:path>
                <a:path w="1758950" h="295910">
                  <a:moveTo>
                    <a:pt x="260451" y="240592"/>
                  </a:moveTo>
                  <a:lnTo>
                    <a:pt x="147355" y="240592"/>
                  </a:lnTo>
                  <a:lnTo>
                    <a:pt x="183425" y="233277"/>
                  </a:lnTo>
                  <a:lnTo>
                    <a:pt x="212912" y="213341"/>
                  </a:lnTo>
                  <a:lnTo>
                    <a:pt x="232809" y="183795"/>
                  </a:lnTo>
                  <a:lnTo>
                    <a:pt x="240109" y="147651"/>
                  </a:lnTo>
                  <a:lnTo>
                    <a:pt x="232809" y="111506"/>
                  </a:lnTo>
                  <a:lnTo>
                    <a:pt x="212911" y="81959"/>
                  </a:lnTo>
                  <a:lnTo>
                    <a:pt x="183425" y="62021"/>
                  </a:lnTo>
                  <a:lnTo>
                    <a:pt x="147355" y="54706"/>
                  </a:lnTo>
                  <a:lnTo>
                    <a:pt x="260450" y="54706"/>
                  </a:lnTo>
                  <a:lnTo>
                    <a:pt x="266239" y="60507"/>
                  </a:lnTo>
                  <a:lnTo>
                    <a:pt x="287182" y="101033"/>
                  </a:lnTo>
                  <a:lnTo>
                    <a:pt x="294706" y="147652"/>
                  </a:lnTo>
                  <a:lnTo>
                    <a:pt x="287182" y="194269"/>
                  </a:lnTo>
                  <a:lnTo>
                    <a:pt x="266239" y="234793"/>
                  </a:lnTo>
                  <a:lnTo>
                    <a:pt x="260451" y="240592"/>
                  </a:lnTo>
                  <a:close/>
                </a:path>
                <a:path w="1758950" h="295910">
                  <a:moveTo>
                    <a:pt x="635239" y="295299"/>
                  </a:moveTo>
                  <a:lnTo>
                    <a:pt x="588714" y="287759"/>
                  </a:lnTo>
                  <a:lnTo>
                    <a:pt x="548271" y="266773"/>
                  </a:lnTo>
                  <a:lnTo>
                    <a:pt x="516355" y="234793"/>
                  </a:lnTo>
                  <a:lnTo>
                    <a:pt x="495412" y="194269"/>
                  </a:lnTo>
                  <a:lnTo>
                    <a:pt x="487888" y="147651"/>
                  </a:lnTo>
                  <a:lnTo>
                    <a:pt x="495412" y="101033"/>
                  </a:lnTo>
                  <a:lnTo>
                    <a:pt x="516355" y="60507"/>
                  </a:lnTo>
                  <a:lnTo>
                    <a:pt x="548271" y="28526"/>
                  </a:lnTo>
                  <a:lnTo>
                    <a:pt x="588714" y="7540"/>
                  </a:lnTo>
                  <a:lnTo>
                    <a:pt x="635239" y="0"/>
                  </a:lnTo>
                  <a:lnTo>
                    <a:pt x="681764" y="7540"/>
                  </a:lnTo>
                  <a:lnTo>
                    <a:pt x="722208" y="28526"/>
                  </a:lnTo>
                  <a:lnTo>
                    <a:pt x="748336" y="54706"/>
                  </a:lnTo>
                  <a:lnTo>
                    <a:pt x="635239" y="54706"/>
                  </a:lnTo>
                  <a:lnTo>
                    <a:pt x="599169" y="62021"/>
                  </a:lnTo>
                  <a:lnTo>
                    <a:pt x="569682" y="81959"/>
                  </a:lnTo>
                  <a:lnTo>
                    <a:pt x="549785" y="111507"/>
                  </a:lnTo>
                  <a:lnTo>
                    <a:pt x="542485" y="147652"/>
                  </a:lnTo>
                  <a:lnTo>
                    <a:pt x="549785" y="183795"/>
                  </a:lnTo>
                  <a:lnTo>
                    <a:pt x="569683" y="213341"/>
                  </a:lnTo>
                  <a:lnTo>
                    <a:pt x="599170" y="233278"/>
                  </a:lnTo>
                  <a:lnTo>
                    <a:pt x="635239" y="240592"/>
                  </a:lnTo>
                  <a:lnTo>
                    <a:pt x="748338" y="240592"/>
                  </a:lnTo>
                  <a:lnTo>
                    <a:pt x="722208" y="266773"/>
                  </a:lnTo>
                  <a:lnTo>
                    <a:pt x="681764" y="287759"/>
                  </a:lnTo>
                  <a:lnTo>
                    <a:pt x="635239" y="295299"/>
                  </a:lnTo>
                  <a:close/>
                </a:path>
                <a:path w="1758950" h="295910">
                  <a:moveTo>
                    <a:pt x="748338" y="240592"/>
                  </a:moveTo>
                  <a:lnTo>
                    <a:pt x="635239" y="240592"/>
                  </a:lnTo>
                  <a:lnTo>
                    <a:pt x="671311" y="233277"/>
                  </a:lnTo>
                  <a:lnTo>
                    <a:pt x="700799" y="213341"/>
                  </a:lnTo>
                  <a:lnTo>
                    <a:pt x="720697" y="183795"/>
                  </a:lnTo>
                  <a:lnTo>
                    <a:pt x="727997" y="147651"/>
                  </a:lnTo>
                  <a:lnTo>
                    <a:pt x="720697" y="111506"/>
                  </a:lnTo>
                  <a:lnTo>
                    <a:pt x="700799" y="81959"/>
                  </a:lnTo>
                  <a:lnTo>
                    <a:pt x="671311" y="62021"/>
                  </a:lnTo>
                  <a:lnTo>
                    <a:pt x="635239" y="54706"/>
                  </a:lnTo>
                  <a:lnTo>
                    <a:pt x="748336" y="54706"/>
                  </a:lnTo>
                  <a:lnTo>
                    <a:pt x="754126" y="60507"/>
                  </a:lnTo>
                  <a:lnTo>
                    <a:pt x="775069" y="101033"/>
                  </a:lnTo>
                  <a:lnTo>
                    <a:pt x="782594" y="147652"/>
                  </a:lnTo>
                  <a:lnTo>
                    <a:pt x="775069" y="194269"/>
                  </a:lnTo>
                  <a:lnTo>
                    <a:pt x="754125" y="234793"/>
                  </a:lnTo>
                  <a:lnTo>
                    <a:pt x="748338" y="240592"/>
                  </a:lnTo>
                  <a:close/>
                </a:path>
                <a:path w="1758950" h="295910">
                  <a:moveTo>
                    <a:pt x="1123127" y="295299"/>
                  </a:moveTo>
                  <a:lnTo>
                    <a:pt x="1076602" y="287759"/>
                  </a:lnTo>
                  <a:lnTo>
                    <a:pt x="1036159" y="266773"/>
                  </a:lnTo>
                  <a:lnTo>
                    <a:pt x="1004243" y="234793"/>
                  </a:lnTo>
                  <a:lnTo>
                    <a:pt x="983300" y="194269"/>
                  </a:lnTo>
                  <a:lnTo>
                    <a:pt x="975776" y="147651"/>
                  </a:lnTo>
                  <a:lnTo>
                    <a:pt x="983300" y="101033"/>
                  </a:lnTo>
                  <a:lnTo>
                    <a:pt x="1004243" y="60507"/>
                  </a:lnTo>
                  <a:lnTo>
                    <a:pt x="1036159" y="28526"/>
                  </a:lnTo>
                  <a:lnTo>
                    <a:pt x="1076602" y="7540"/>
                  </a:lnTo>
                  <a:lnTo>
                    <a:pt x="1123127" y="0"/>
                  </a:lnTo>
                  <a:lnTo>
                    <a:pt x="1169651" y="7540"/>
                  </a:lnTo>
                  <a:lnTo>
                    <a:pt x="1210095" y="28526"/>
                  </a:lnTo>
                  <a:lnTo>
                    <a:pt x="1236221" y="54706"/>
                  </a:lnTo>
                  <a:lnTo>
                    <a:pt x="1123127" y="54706"/>
                  </a:lnTo>
                  <a:lnTo>
                    <a:pt x="1087057" y="62021"/>
                  </a:lnTo>
                  <a:lnTo>
                    <a:pt x="1057570" y="81959"/>
                  </a:lnTo>
                  <a:lnTo>
                    <a:pt x="1037673" y="111507"/>
                  </a:lnTo>
                  <a:lnTo>
                    <a:pt x="1030372" y="147652"/>
                  </a:lnTo>
                  <a:lnTo>
                    <a:pt x="1037673" y="183795"/>
                  </a:lnTo>
                  <a:lnTo>
                    <a:pt x="1057571" y="213341"/>
                  </a:lnTo>
                  <a:lnTo>
                    <a:pt x="1087057" y="233278"/>
                  </a:lnTo>
                  <a:lnTo>
                    <a:pt x="1123127" y="240592"/>
                  </a:lnTo>
                  <a:lnTo>
                    <a:pt x="1236223" y="240592"/>
                  </a:lnTo>
                  <a:lnTo>
                    <a:pt x="1210095" y="266773"/>
                  </a:lnTo>
                  <a:lnTo>
                    <a:pt x="1169652" y="287759"/>
                  </a:lnTo>
                  <a:lnTo>
                    <a:pt x="1123127" y="295299"/>
                  </a:lnTo>
                  <a:close/>
                </a:path>
                <a:path w="1758950" h="295910">
                  <a:moveTo>
                    <a:pt x="1236223" y="240592"/>
                  </a:moveTo>
                  <a:lnTo>
                    <a:pt x="1123127" y="240592"/>
                  </a:lnTo>
                  <a:lnTo>
                    <a:pt x="1159196" y="233277"/>
                  </a:lnTo>
                  <a:lnTo>
                    <a:pt x="1188683" y="213341"/>
                  </a:lnTo>
                  <a:lnTo>
                    <a:pt x="1208580" y="183795"/>
                  </a:lnTo>
                  <a:lnTo>
                    <a:pt x="1215881" y="147651"/>
                  </a:lnTo>
                  <a:lnTo>
                    <a:pt x="1208580" y="111506"/>
                  </a:lnTo>
                  <a:lnTo>
                    <a:pt x="1188683" y="81959"/>
                  </a:lnTo>
                  <a:lnTo>
                    <a:pt x="1159196" y="62021"/>
                  </a:lnTo>
                  <a:lnTo>
                    <a:pt x="1123127" y="54706"/>
                  </a:lnTo>
                  <a:lnTo>
                    <a:pt x="1236221" y="54706"/>
                  </a:lnTo>
                  <a:lnTo>
                    <a:pt x="1242010" y="60507"/>
                  </a:lnTo>
                  <a:lnTo>
                    <a:pt x="1262953" y="101033"/>
                  </a:lnTo>
                  <a:lnTo>
                    <a:pt x="1270478" y="147652"/>
                  </a:lnTo>
                  <a:lnTo>
                    <a:pt x="1262953" y="194269"/>
                  </a:lnTo>
                  <a:lnTo>
                    <a:pt x="1242011" y="234793"/>
                  </a:lnTo>
                  <a:lnTo>
                    <a:pt x="1236223" y="240592"/>
                  </a:lnTo>
                  <a:close/>
                </a:path>
                <a:path w="1758950" h="295910">
                  <a:moveTo>
                    <a:pt x="1611015" y="295299"/>
                  </a:moveTo>
                  <a:lnTo>
                    <a:pt x="1564492" y="287759"/>
                  </a:lnTo>
                  <a:lnTo>
                    <a:pt x="1524049" y="266773"/>
                  </a:lnTo>
                  <a:lnTo>
                    <a:pt x="1492133" y="234793"/>
                  </a:lnTo>
                  <a:lnTo>
                    <a:pt x="1471189" y="194269"/>
                  </a:lnTo>
                  <a:lnTo>
                    <a:pt x="1463664" y="147651"/>
                  </a:lnTo>
                  <a:lnTo>
                    <a:pt x="1471189" y="101033"/>
                  </a:lnTo>
                  <a:lnTo>
                    <a:pt x="1492133" y="60507"/>
                  </a:lnTo>
                  <a:lnTo>
                    <a:pt x="1524049" y="28526"/>
                  </a:lnTo>
                  <a:lnTo>
                    <a:pt x="1564492" y="7540"/>
                  </a:lnTo>
                  <a:lnTo>
                    <a:pt x="1611015" y="0"/>
                  </a:lnTo>
                  <a:lnTo>
                    <a:pt x="1657538" y="7540"/>
                  </a:lnTo>
                  <a:lnTo>
                    <a:pt x="1697981" y="28526"/>
                  </a:lnTo>
                  <a:lnTo>
                    <a:pt x="1724108" y="54706"/>
                  </a:lnTo>
                  <a:lnTo>
                    <a:pt x="1611015" y="54706"/>
                  </a:lnTo>
                  <a:lnTo>
                    <a:pt x="1574944" y="62021"/>
                  </a:lnTo>
                  <a:lnTo>
                    <a:pt x="1545457" y="81959"/>
                  </a:lnTo>
                  <a:lnTo>
                    <a:pt x="1525561" y="111507"/>
                  </a:lnTo>
                  <a:lnTo>
                    <a:pt x="1518261" y="147652"/>
                  </a:lnTo>
                  <a:lnTo>
                    <a:pt x="1525561" y="183795"/>
                  </a:lnTo>
                  <a:lnTo>
                    <a:pt x="1545457" y="213341"/>
                  </a:lnTo>
                  <a:lnTo>
                    <a:pt x="1574944" y="233278"/>
                  </a:lnTo>
                  <a:lnTo>
                    <a:pt x="1611015" y="240592"/>
                  </a:lnTo>
                  <a:lnTo>
                    <a:pt x="1724110" y="240592"/>
                  </a:lnTo>
                  <a:lnTo>
                    <a:pt x="1697981" y="266773"/>
                  </a:lnTo>
                  <a:lnTo>
                    <a:pt x="1657538" y="287759"/>
                  </a:lnTo>
                  <a:lnTo>
                    <a:pt x="1611015" y="295299"/>
                  </a:lnTo>
                  <a:close/>
                </a:path>
                <a:path w="1758950" h="295910">
                  <a:moveTo>
                    <a:pt x="1724110" y="240592"/>
                  </a:moveTo>
                  <a:lnTo>
                    <a:pt x="1611015" y="240592"/>
                  </a:lnTo>
                  <a:lnTo>
                    <a:pt x="1647087" y="233277"/>
                  </a:lnTo>
                  <a:lnTo>
                    <a:pt x="1676573" y="213341"/>
                  </a:lnTo>
                  <a:lnTo>
                    <a:pt x="1696469" y="183795"/>
                  </a:lnTo>
                  <a:lnTo>
                    <a:pt x="1703769" y="147651"/>
                  </a:lnTo>
                  <a:lnTo>
                    <a:pt x="1696469" y="111506"/>
                  </a:lnTo>
                  <a:lnTo>
                    <a:pt x="1676573" y="81959"/>
                  </a:lnTo>
                  <a:lnTo>
                    <a:pt x="1647086" y="62021"/>
                  </a:lnTo>
                  <a:lnTo>
                    <a:pt x="1611015" y="54706"/>
                  </a:lnTo>
                  <a:lnTo>
                    <a:pt x="1724108" y="54706"/>
                  </a:lnTo>
                  <a:lnTo>
                    <a:pt x="1729898" y="60507"/>
                  </a:lnTo>
                  <a:lnTo>
                    <a:pt x="1750841" y="101033"/>
                  </a:lnTo>
                  <a:lnTo>
                    <a:pt x="1758366" y="147652"/>
                  </a:lnTo>
                  <a:lnTo>
                    <a:pt x="1750841" y="194269"/>
                  </a:lnTo>
                  <a:lnTo>
                    <a:pt x="1729898" y="234793"/>
                  </a:lnTo>
                  <a:lnTo>
                    <a:pt x="1724110" y="2405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265076" y="2136046"/>
              <a:ext cx="0" cy="6487160"/>
            </a:xfrm>
            <a:custGeom>
              <a:avLst/>
              <a:gdLst/>
              <a:ahLst/>
              <a:cxnLst/>
              <a:rect l="l" t="t" r="r" b="b"/>
              <a:pathLst>
                <a:path h="6487159">
                  <a:moveTo>
                    <a:pt x="0" y="6486578"/>
                  </a:moveTo>
                  <a:lnTo>
                    <a:pt x="0" y="0"/>
                  </a:lnTo>
                </a:path>
              </a:pathLst>
            </a:custGeom>
            <a:ln w="95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382530" y="3"/>
              <a:ext cx="2905124" cy="135346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899654" y="9575449"/>
              <a:ext cx="3388344" cy="711549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5C05A96-6983-4FAA-83AF-271B669C860C}"/>
              </a:ext>
            </a:extLst>
          </p:cNvPr>
          <p:cNvSpPr txBox="1"/>
          <p:nvPr/>
        </p:nvSpPr>
        <p:spPr>
          <a:xfrm>
            <a:off x="8569527" y="1871127"/>
            <a:ext cx="739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</a:rPr>
              <a:t>MiTRUST aims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882387" y="2206927"/>
            <a:ext cx="14782800" cy="5346207"/>
          </a:xfrm>
          <a:prstGeom prst="rect">
            <a:avLst/>
          </a:prstGeom>
        </p:spPr>
        <p:txBody>
          <a:bodyPr vert="horz" wrap="square" lIns="0" tIns="11430" rIns="0" bIns="0" rtlCol="0" anchor="t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3200" dirty="0">
              <a:latin typeface="Calibri"/>
              <a:ea typeface="Calibri" panose="020F0502020204030204" pitchFamily="34" charset="0"/>
              <a:cs typeface="Arial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latin typeface="Calibri"/>
                <a:ea typeface="Calibri" panose="020F0502020204030204" pitchFamily="34" charset="0"/>
                <a:cs typeface="Arial"/>
              </a:rPr>
              <a:t>MiTRUST aims to develop and deliver an innovative digital tool with the intention to support migrants who would like to work in the Construction Sector to acquire the</a:t>
            </a:r>
            <a:r>
              <a:rPr lang="en-US" sz="3200" dirty="0">
                <a:latin typeface="Calibri"/>
                <a:ea typeface="Calibri" panose="020F0502020204030204" pitchFamily="34" charset="0"/>
                <a:cs typeface="Arial"/>
              </a:rPr>
              <a:t>:</a:t>
            </a:r>
          </a:p>
          <a:p>
            <a:pPr marL="2286000" lvl="4" indent="-4572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necessary language competencies</a:t>
            </a:r>
          </a:p>
          <a:p>
            <a:pPr marL="2286000" lvl="4" indent="-4572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soft skills</a:t>
            </a:r>
          </a:p>
          <a:p>
            <a:pPr marL="2286000" lvl="4" indent="-4572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proper behaviours on the construction site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2286000" lvl="4" indent="-4572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latin typeface="Calibri"/>
                <a:ea typeface="Calibri" panose="020F0502020204030204" pitchFamily="34" charset="0"/>
                <a:cs typeface="Arial"/>
              </a:rPr>
              <a:t>The project focuses on targeted open and distance learning opportunities which will offer better career perspectives to migrants who want to enter in construction industry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18287999" cy="10287234"/>
            <a:chOff x="0" y="0"/>
            <a:chExt cx="18287999" cy="10287234"/>
          </a:xfrm>
        </p:grpSpPr>
        <p:sp>
          <p:nvSpPr>
            <p:cNvPr id="5" name="object 5"/>
            <p:cNvSpPr/>
            <p:nvPr/>
          </p:nvSpPr>
          <p:spPr>
            <a:xfrm>
              <a:off x="0" y="6130524"/>
              <a:ext cx="4488815" cy="4156710"/>
            </a:xfrm>
            <a:custGeom>
              <a:avLst/>
              <a:gdLst/>
              <a:ahLst/>
              <a:cxnLst/>
              <a:rect l="l" t="t" r="r" b="b"/>
              <a:pathLst>
                <a:path w="4488815" h="4156709">
                  <a:moveTo>
                    <a:pt x="0" y="0"/>
                  </a:moveTo>
                  <a:lnTo>
                    <a:pt x="4488293" y="4156474"/>
                  </a:lnTo>
                  <a:lnTo>
                    <a:pt x="0" y="41564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34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899654" y="9575447"/>
              <a:ext cx="3388344" cy="71155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401457" y="0"/>
              <a:ext cx="2886542" cy="1390440"/>
            </a:xfrm>
            <a:prstGeom prst="rect">
              <a:avLst/>
            </a:prstGeom>
          </p:spPr>
        </p:pic>
      </p:grpSp>
      <p:sp>
        <p:nvSpPr>
          <p:cNvPr id="2" name="TextBox 8">
            <a:extLst>
              <a:ext uri="{FF2B5EF4-FFF2-40B4-BE49-F238E27FC236}">
                <a16:creationId xmlns:a16="http://schemas.microsoft.com/office/drawing/2014/main" id="{52BAA82E-8CF3-D5EB-E2B9-08EAE2955782}"/>
              </a:ext>
            </a:extLst>
          </p:cNvPr>
          <p:cNvSpPr txBox="1"/>
          <p:nvPr/>
        </p:nvSpPr>
        <p:spPr>
          <a:xfrm>
            <a:off x="1758687" y="695220"/>
            <a:ext cx="135907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8000" b="1">
                <a:solidFill>
                  <a:srgbClr val="20345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MiTRUST aims </a:t>
            </a:r>
          </a:p>
        </p:txBody>
      </p:sp>
    </p:spTree>
    <p:extLst>
      <p:ext uri="{BB962C8B-B14F-4D97-AF65-F5344CB8AC3E}">
        <p14:creationId xmlns:p14="http://schemas.microsoft.com/office/powerpoint/2010/main" val="3567616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882387" y="2206927"/>
            <a:ext cx="14782800" cy="2379947"/>
          </a:xfrm>
          <a:prstGeom prst="rect">
            <a:avLst/>
          </a:prstGeom>
        </p:spPr>
        <p:txBody>
          <a:bodyPr vert="horz" wrap="square" lIns="0" tIns="11430" rIns="0" bIns="0" rtlCol="0" anchor="t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3200" dirty="0">
              <a:latin typeface="Calibri"/>
              <a:ea typeface="Calibri" panose="020F0502020204030204" pitchFamily="34" charset="0"/>
              <a:cs typeface="Arial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5400" dirty="0">
                <a:latin typeface="Calibri"/>
                <a:ea typeface="Calibri" panose="020F0502020204030204" pitchFamily="34" charset="0"/>
                <a:cs typeface="Arial"/>
              </a:rPr>
              <a:t>Migrants working or supposed to work in the Construction Sector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18287999" cy="10287234"/>
            <a:chOff x="0" y="0"/>
            <a:chExt cx="18287999" cy="10287234"/>
          </a:xfrm>
        </p:grpSpPr>
        <p:sp>
          <p:nvSpPr>
            <p:cNvPr id="5" name="object 5"/>
            <p:cNvSpPr/>
            <p:nvPr/>
          </p:nvSpPr>
          <p:spPr>
            <a:xfrm>
              <a:off x="0" y="6130524"/>
              <a:ext cx="4488815" cy="4156710"/>
            </a:xfrm>
            <a:custGeom>
              <a:avLst/>
              <a:gdLst/>
              <a:ahLst/>
              <a:cxnLst/>
              <a:rect l="l" t="t" r="r" b="b"/>
              <a:pathLst>
                <a:path w="4488815" h="4156709">
                  <a:moveTo>
                    <a:pt x="0" y="0"/>
                  </a:moveTo>
                  <a:lnTo>
                    <a:pt x="4488293" y="4156474"/>
                  </a:lnTo>
                  <a:lnTo>
                    <a:pt x="0" y="41564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34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899654" y="9575447"/>
              <a:ext cx="3388344" cy="71155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401457" y="0"/>
              <a:ext cx="2886542" cy="1390440"/>
            </a:xfrm>
            <a:prstGeom prst="rect">
              <a:avLst/>
            </a:prstGeom>
          </p:spPr>
        </p:pic>
      </p:grpSp>
      <p:sp>
        <p:nvSpPr>
          <p:cNvPr id="2" name="TextBox 8">
            <a:extLst>
              <a:ext uri="{FF2B5EF4-FFF2-40B4-BE49-F238E27FC236}">
                <a16:creationId xmlns:a16="http://schemas.microsoft.com/office/drawing/2014/main" id="{52BAA82E-8CF3-D5EB-E2B9-08EAE2955782}"/>
              </a:ext>
            </a:extLst>
          </p:cNvPr>
          <p:cNvSpPr txBox="1"/>
          <p:nvPr/>
        </p:nvSpPr>
        <p:spPr>
          <a:xfrm>
            <a:off x="1758687" y="695220"/>
            <a:ext cx="135907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8000" b="1">
                <a:solidFill>
                  <a:srgbClr val="20345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Who this course is for?</a:t>
            </a:r>
          </a:p>
        </p:txBody>
      </p:sp>
    </p:spTree>
    <p:extLst>
      <p:ext uri="{BB962C8B-B14F-4D97-AF65-F5344CB8AC3E}">
        <p14:creationId xmlns:p14="http://schemas.microsoft.com/office/powerpoint/2010/main" val="7293358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F66B91E219EC49999B59AE4952C576" ma:contentTypeVersion="15" ma:contentTypeDescription="Create a new document." ma:contentTypeScope="" ma:versionID="6bf4cdc2d10c2779ac68bb3b1c0fda7f">
  <xsd:schema xmlns:xsd="http://www.w3.org/2001/XMLSchema" xmlns:xs="http://www.w3.org/2001/XMLSchema" xmlns:p="http://schemas.microsoft.com/office/2006/metadata/properties" xmlns:ns3="e0935335-6e45-4db7-befc-0aac31cbe267" xmlns:ns4="a7f22892-c37b-4bd5-b102-7ec4d37fab62" targetNamespace="http://schemas.microsoft.com/office/2006/metadata/properties" ma:root="true" ma:fieldsID="e1be186b4c3055cd73edd41ea776be5c" ns3:_="" ns4:_="">
    <xsd:import namespace="e0935335-6e45-4db7-befc-0aac31cbe267"/>
    <xsd:import namespace="a7f22892-c37b-4bd5-b102-7ec4d37fab6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  <xsd:element ref="ns4:MediaLengthInSeconds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935335-6e45-4db7-befc-0aac31cbe26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f22892-c37b-4bd5-b102-7ec4d37fab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7f22892-c37b-4bd5-b102-7ec4d37fab62" xsi:nil="true"/>
  </documentManagement>
</p:properties>
</file>

<file path=customXml/itemProps1.xml><?xml version="1.0" encoding="utf-8"?>
<ds:datastoreItem xmlns:ds="http://schemas.openxmlformats.org/officeDocument/2006/customXml" ds:itemID="{61844D6A-3EF3-4475-95F1-3CE5295646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935335-6e45-4db7-befc-0aac31cbe267"/>
    <ds:schemaRef ds:uri="a7f22892-c37b-4bd5-b102-7ec4d37fab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EA97072-82E5-4CFD-97A7-FF1238AC0D4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BDF3D0A-EB64-4A75-B0E2-206DE15BFF66}">
  <ds:schemaRefs>
    <ds:schemaRef ds:uri="http://www.w3.org/XML/1998/namespace"/>
    <ds:schemaRef ds:uri="a7f22892-c37b-4bd5-b102-7ec4d37fab62"/>
    <ds:schemaRef ds:uri="e0935335-6e45-4db7-befc-0aac31cbe26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</TotalTime>
  <Words>389</Words>
  <Application>Microsoft Office PowerPoint</Application>
  <PresentationFormat>Custom</PresentationFormat>
  <Paragraphs>62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Tahoma</vt:lpstr>
      <vt:lpstr>Verdana</vt:lpstr>
      <vt:lpstr>Office Theme</vt:lpstr>
      <vt:lpstr>PowerPoint Presentation</vt:lpstr>
      <vt:lpstr>MITRUST Project Presentation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MITRUST-Soft skills Units template</dc:title>
  <dc:creator>EVANTHIA VAIOULI</dc:creator>
  <cp:keywords>DAFSCNhn4CY,BAEJFk2SJUY</cp:keywords>
  <cp:lastModifiedBy>User1 Opinionaction</cp:lastModifiedBy>
  <cp:revision>247</cp:revision>
  <dcterms:created xsi:type="dcterms:W3CDTF">2023-01-23T13:42:57Z</dcterms:created>
  <dcterms:modified xsi:type="dcterms:W3CDTF">2023-10-03T11:03:23Z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2023-01-23T00:00:00Z</vt:filetime>
  </property>
  <property fmtid="{D5CDD505-2E9C-101B-9397-08002B2CF9AE}" pid="3" name="Creator">
    <vt:lpwstr>Canva</vt:lpwstr>
  </property>
  <property fmtid="{D5CDD505-2E9C-101B-9397-08002B2CF9AE}" pid="4" name="LastSaved">
    <vt:filetime>2023-01-23T00:00:00Z</vt:filetime>
  </property>
  <property fmtid="{D5CDD505-2E9C-101B-9397-08002B2CF9AE}" pid="5" name="ContentTypeId">
    <vt:lpwstr>0x010100C3F66B91E219EC49999B59AE4952C576</vt:lpwstr>
  </property>
</Properties>
</file>